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8645" y="100965"/>
            <a:ext cx="10822305" cy="67570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5</cp:revision>
  <dcterms:created xsi:type="dcterms:W3CDTF">2023-08-09T12:44:00Z</dcterms:created>
  <dcterms:modified xsi:type="dcterms:W3CDTF">2026-05-27T07:00:15Z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3E49D96D19C04361AF2D70AB4FA2FB40_12</vt:lpwstr>
  </property>
</Properties>
</file>