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6" r:id="rId3"/>
    <p:sldId id="297" r:id="rId4"/>
    <p:sldId id="295" r:id="rId5"/>
    <p:sldId id="294" r:id="rId6"/>
    <p:sldId id="293" r:id="rId7"/>
    <p:sldId id="292" r:id="rId8"/>
    <p:sldId id="291" r:id="rId9"/>
    <p:sldId id="290" r:id="rId10"/>
    <p:sldId id="289" r:id="rId11"/>
    <p:sldId id="288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/>
  <p:cmAuthor id="2" name="hoven" initials="h" lastIdx="0" clrIdx="1"/>
  <p:cmAuthor id="3" name="作者" initials="A" lastIdx="0" clrIdx="2"/>
  <p:cmAuthor id="4" name="Author" initials="A" lastIdx="0" clrIdx="3"/>
  <p:cmAuthor id="5" name="lenovo" initials="l" lastIdx="0" clrIdx="4"/>
  <p:cmAuthor id="6" name="HP22" initials="H" lastIdx="0" clrIdx="5"/>
  <p:cmAuthor id="7" name="ming qiu" initials="m" lastIdx="0" clrIdx="6"/>
  <p:cmAuthor id="8" name="雨林木风" initials="雨" lastIdx="0" clrIdx="7"/>
  <p:cmAuthor id="9" name="未知用户1" initials="未" lastIdx="0" clrIdx="8"/>
  <p:cmAuthor id="10" name="DNKX~B470" initials="D" lastIdx="0" clrIdx="9"/>
  <p:cmAuthor id="11" name="zhangzf" initials="z" lastIdx="0" clrIdx="10"/>
  <p:cmAuthor id="12" name="juan" initials="j" lastIdx="0" clrIdx="11"/>
  <p:cmAuthor id="13" name="Lenovo" initials="L" lastIdx="0" clrIdx="12"/>
  <p:cmAuthor id="14" name="fay fang" initials="ff" lastIdx="0" clrIdx="13"/>
  <p:cmAuthor id="15" name="何富军" initials="何" lastIdx="0" clrIdx="14"/>
  <p:cmAuthor id="16" name="fafa" initials="f" lastIdx="0" clrIdx="15"/>
  <p:cmAuthor id="17" name="王习习" initials="王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211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3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.png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4" Type="http://schemas.openxmlformats.org/officeDocument/2006/relationships/image" Target="../media/image12.png"/><Relationship Id="rId13" Type="http://schemas.openxmlformats.org/officeDocument/2006/relationships/tags" Target="../tags/tag80.xml"/><Relationship Id="rId12" Type="http://schemas.openxmlformats.org/officeDocument/2006/relationships/image" Target="../media/image11.png"/><Relationship Id="rId11" Type="http://schemas.openxmlformats.org/officeDocument/2006/relationships/tags" Target="../tags/tag79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6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2.png"/><Relationship Id="rId5" Type="http://schemas.openxmlformats.org/officeDocument/2006/relationships/tags" Target="../tags/tag89.xml"/><Relationship Id="rId4" Type="http://schemas.openxmlformats.org/officeDocument/2006/relationships/image" Target="../media/image1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image" Target="../media/image12.png"/><Relationship Id="rId5" Type="http://schemas.openxmlformats.org/officeDocument/2006/relationships/tags" Target="../tags/tag97.xml"/><Relationship Id="rId4" Type="http://schemas.openxmlformats.org/officeDocument/2006/relationships/image" Target="../media/image1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13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14.png"/><Relationship Id="rId2" Type="http://schemas.openxmlformats.org/officeDocument/2006/relationships/tags" Target="../tags/tag113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12.png"/><Relationship Id="rId2" Type="http://schemas.openxmlformats.org/officeDocument/2006/relationships/tags" Target="../tags/tag12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image" Target="../media/image12.png"/><Relationship Id="rId6" Type="http://schemas.openxmlformats.org/officeDocument/2006/relationships/tags" Target="../tags/tag133.xml"/><Relationship Id="rId5" Type="http://schemas.openxmlformats.org/officeDocument/2006/relationships/image" Target="../media/image2.png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5.png"/><Relationship Id="rId2" Type="http://schemas.openxmlformats.org/officeDocument/2006/relationships/tags" Target="../tags/tag20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4.png"/><Relationship Id="rId2" Type="http://schemas.openxmlformats.org/officeDocument/2006/relationships/tags" Target="../tags/tag35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tags" Target="../tags/tag46.xml"/><Relationship Id="rId4" Type="http://schemas.openxmlformats.org/officeDocument/2006/relationships/image" Target="../media/image7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0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2191365" cy="6879590"/>
            <a:chOff x="0" y="0"/>
            <a:chExt cx="19199" cy="1083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451" y="0"/>
              <a:ext cx="5749" cy="5472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6110"/>
              <a:ext cx="5135" cy="4725"/>
            </a:xfrm>
            <a:prstGeom prst="rect">
              <a:avLst/>
            </a:prstGeom>
          </p:spPr>
        </p:pic>
        <p:sp>
          <p:nvSpPr>
            <p:cNvPr id="48" name="矩形 47"/>
            <p:cNvSpPr/>
            <p:nvPr>
              <p:custDataLst>
                <p:tags r:id="rId10"/>
              </p:custDataLst>
            </p:nvPr>
          </p:nvSpPr>
          <p:spPr>
            <a:xfrm>
              <a:off x="5135" y="3541"/>
              <a:ext cx="8663" cy="3366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accent1"/>
                </a:solidFill>
                <a:latin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4904" y="5653"/>
              <a:ext cx="1349" cy="139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5121330">
              <a:off x="12599" y="3154"/>
              <a:ext cx="1349" cy="1399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3374157" y="3467299"/>
            <a:ext cx="5236444" cy="708096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sz="14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723231" y="5406948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62" name="文本占位符 61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4723230" y="5891136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3374158" y="2584466"/>
            <a:ext cx="5236444" cy="763882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400" spc="0" baseline="0">
                <a:solidFill>
                  <a:schemeClr val="accent1"/>
                </a:solidFill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26714" y="2493442"/>
            <a:ext cx="6716614" cy="1622218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3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  <a:cs typeface="仿宋" panose="02010609060101010101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0" y="0"/>
            <a:ext cx="12192000" cy="6857365"/>
            <a:chOff x="0" y="0"/>
            <a:chExt cx="19200" cy="10799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flipH="1">
              <a:off x="0" y="0"/>
              <a:ext cx="5749" cy="54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flipH="1">
              <a:off x="14065" y="6075"/>
              <a:ext cx="5135" cy="47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665247">
              <a:off x="13792" y="4431"/>
              <a:ext cx="1152" cy="11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17178" y="8939"/>
              <a:ext cx="2022" cy="186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9436100" y="4236085"/>
            <a:ext cx="2755900" cy="2621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0473840">
            <a:off x="61938" y="104112"/>
            <a:ext cx="743647" cy="5838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-2" y="0"/>
            <a:ext cx="1902409" cy="14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3650615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931275" y="3857625"/>
            <a:ext cx="3260725" cy="30003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853055" cy="27146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>
            <p:custDataLst>
              <p:tags r:id="rId2"/>
            </p:custDataLst>
          </p:nvPr>
        </p:nvGrpSpPr>
        <p:grpSpPr>
          <a:xfrm>
            <a:off x="815415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>
              <p:custDataLst>
                <p:tags r:id="rId3"/>
              </p:custDataLst>
            </p:nvPr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4"/>
              </p:custDataLst>
            </p:nvPr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94433" y="4511741"/>
            <a:ext cx="3429374" cy="23462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463139" y="1652587"/>
            <a:ext cx="1249991" cy="124999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0473840">
            <a:off x="5091315" y="2304312"/>
            <a:ext cx="743647" cy="583855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533975" y="3878783"/>
            <a:ext cx="5108319" cy="422736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kumimoji="0" lang="zh-CN" altLang="en-US" sz="1400" b="0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33975" y="3061098"/>
            <a:ext cx="5108318" cy="752617"/>
          </a:xfrm>
        </p:spPr>
        <p:txBody>
          <a:bodyPr lIns="101600" tIns="38100" rIns="63500" bIns="38100" anchor="b" anchorCtr="0">
            <a:noAutofit/>
          </a:bodyPr>
          <a:lstStyle>
            <a:lvl1pPr algn="ctr">
              <a:lnSpc>
                <a:spcPct val="130000"/>
              </a:lnSpc>
              <a:defRPr sz="36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365" cy="6857365"/>
            <a:chOff x="0" y="0"/>
            <a:chExt cx="19199" cy="1079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flipH="1">
              <a:off x="0" y="0"/>
              <a:ext cx="3221" cy="30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flipH="1">
              <a:off x="16393" y="8217"/>
              <a:ext cx="2807" cy="25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328275" y="5151120"/>
            <a:ext cx="1859280" cy="1711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-5715"/>
            <a:ext cx="1964055" cy="18694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5" Type="http://schemas.openxmlformats.org/officeDocument/2006/relationships/theme" Target="../theme/theme1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16.png"/><Relationship Id="rId32" Type="http://schemas.openxmlformats.org/officeDocument/2006/relationships/tags" Target="../tags/tag174.xml"/><Relationship Id="rId31" Type="http://schemas.openxmlformats.org/officeDocument/2006/relationships/tags" Target="../tags/tag173.xml"/><Relationship Id="rId30" Type="http://schemas.openxmlformats.org/officeDocument/2006/relationships/tags" Target="../tags/tag172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171.xml"/><Relationship Id="rId28" Type="http://schemas.openxmlformats.org/officeDocument/2006/relationships/tags" Target="../tags/tag170.xml"/><Relationship Id="rId27" Type="http://schemas.openxmlformats.org/officeDocument/2006/relationships/tags" Target="../tags/tag169.xml"/><Relationship Id="rId26" Type="http://schemas.openxmlformats.org/officeDocument/2006/relationships/tags" Target="../tags/tag168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7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3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6.25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重点短语页子</a:t>
            </a:r>
            <a:r>
              <a:rPr lang="en-US" altLang="zh-CN" sz="6000"/>
              <a:t>+</a:t>
            </a:r>
            <a:r>
              <a:rPr lang="zh-CN" altLang="en-US" sz="6000"/>
              <a:t>重点句子页子错误部分</a:t>
            </a:r>
            <a:endParaRPr lang="zh-CN" altLang="en-US" sz="6000"/>
          </a:p>
          <a:p>
            <a:r>
              <a:rPr lang="en-US" altLang="zh-CN" sz="6000"/>
              <a:t>2.</a:t>
            </a:r>
            <a:r>
              <a:rPr lang="zh-CN" altLang="en-US" sz="6000"/>
              <a:t>背外刊</a:t>
            </a:r>
            <a:r>
              <a:rPr lang="en-US" altLang="zh-CN" sz="6000"/>
              <a:t>U3+</a:t>
            </a:r>
            <a:r>
              <a:rPr lang="zh-CN" altLang="en-US" sz="6000"/>
              <a:t>全品套卷</a:t>
            </a:r>
            <a:r>
              <a:rPr lang="en-US" altLang="zh-CN" sz="6000"/>
              <a:t>U2</a:t>
            </a:r>
            <a:r>
              <a:rPr lang="zh-CN" altLang="en-US" sz="6000"/>
              <a:t>笔记</a:t>
            </a:r>
            <a:r>
              <a:rPr lang="en-US" altLang="zh-CN" sz="6000"/>
              <a:t>+</a:t>
            </a:r>
            <a:r>
              <a:rPr lang="zh-CN" altLang="en-US" sz="6000"/>
              <a:t>语法填空错题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14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0190" y="986790"/>
            <a:ext cx="11767820" cy="5024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跟读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单词两遍，背单词到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tissue</a:t>
            </a:r>
            <a:endParaRPr lang="en-US" alt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2023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年全国卷读后续写原文，完成一个句子的翻译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6.24</a:t>
            </a:r>
            <a:r>
              <a:rPr lang="zh-CN" altLang="en-US" sz="6000">
                <a:sym typeface="+mn-ea"/>
              </a:rPr>
              <a:t>晚读</a:t>
            </a:r>
            <a:r>
              <a:rPr lang="zh-CN" altLang="en-US" sz="6000">
                <a:sym typeface="+mn-ea"/>
              </a:rPr>
              <a:t>安排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096645"/>
            <a:ext cx="11582400" cy="576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0"/>
              <a:t>1.</a:t>
            </a:r>
            <a:r>
              <a:rPr lang="zh-CN" altLang="en-US" sz="6000"/>
              <a:t>红笔核对</a:t>
            </a:r>
            <a:r>
              <a:rPr lang="en-US" altLang="zh-CN" sz="6000">
                <a:sym typeface="+mn-ea"/>
              </a:rPr>
              <a:t>Book3</a:t>
            </a:r>
            <a:r>
              <a:rPr lang="zh-CN" altLang="en-US" sz="6000">
                <a:sym typeface="+mn-ea"/>
              </a:rPr>
              <a:t>拓展词汇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重点短语页子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重点句子页子答案（黄熙淼负责，袁凤雨协助）</a:t>
            </a:r>
            <a:endParaRPr lang="zh-CN" altLang="en-US" sz="6000">
              <a:sym typeface="+mn-ea"/>
            </a:endParaRPr>
          </a:p>
          <a:p>
            <a:r>
              <a:rPr lang="en-US" altLang="zh-CN" sz="6000">
                <a:sym typeface="+mn-ea"/>
              </a:rPr>
              <a:t>2.</a:t>
            </a:r>
            <a:r>
              <a:rPr lang="zh-CN" altLang="en-US" sz="6000">
                <a:sym typeface="+mn-ea"/>
              </a:rPr>
              <a:t>部分同学去隔壁教室完成假期未完成作业，做完找同桌借答案红笔核对（陈锦鸿负责）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6.18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sz="6000"/>
              <a:t>U1</a:t>
            </a:r>
            <a:r>
              <a:rPr lang="zh-CN" altLang="en-US" sz="6000"/>
              <a:t>拓展词汇（</a:t>
            </a:r>
            <a:r>
              <a:rPr lang="en-US" altLang="zh-CN" sz="6000"/>
              <a:t>30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背晚测应用文范文</a:t>
            </a:r>
            <a:r>
              <a:rPr lang="zh-CN" altLang="en-US" sz="6000"/>
              <a:t>（</a:t>
            </a:r>
            <a:r>
              <a:rPr lang="en-US" altLang="zh-CN" sz="6000"/>
              <a:t>18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最后七分钟做</a:t>
            </a:r>
            <a:r>
              <a:rPr lang="en-US" altLang="zh-CN" sz="6000"/>
              <a:t>28</a:t>
            </a:r>
            <a:r>
              <a:rPr lang="zh-CN" altLang="en-US" sz="6000"/>
              <a:t>期报纸</a:t>
            </a:r>
            <a:r>
              <a:rPr lang="en-US" altLang="zh-CN" sz="6000"/>
              <a:t>C</a:t>
            </a:r>
            <a:r>
              <a:rPr lang="zh-CN" altLang="en-US" sz="6000"/>
              <a:t>篇并涂卡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5</a:t>
            </a:r>
            <a:r>
              <a:rPr lang="zh-CN" altLang="en-US" sz="6000"/>
              <a:t>单词（</a:t>
            </a:r>
            <a:r>
              <a:rPr lang="en-US" altLang="zh-CN" sz="6000"/>
              <a:t>40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拓展词汇（</a:t>
            </a:r>
            <a:r>
              <a:rPr lang="en-US" altLang="zh-CN" sz="6000"/>
              <a:t>15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4</a:t>
            </a:r>
            <a:r>
              <a:rPr lang="zh-CN" altLang="en-US" sz="6000"/>
              <a:t>（单词</a:t>
            </a:r>
            <a:r>
              <a:rPr lang="en-US" altLang="zh-CN" sz="6000"/>
              <a:t>+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全品知识点</a:t>
            </a:r>
            <a:r>
              <a:rPr lang="en-US" altLang="zh-CN" sz="6000"/>
              <a:t>+</a:t>
            </a:r>
            <a:r>
              <a:rPr lang="zh-CN" altLang="en-US" sz="6000"/>
              <a:t>句式背诵</a:t>
            </a:r>
            <a:r>
              <a:rPr lang="en-US" altLang="zh-CN" sz="6000"/>
              <a:t>+</a:t>
            </a:r>
            <a:r>
              <a:rPr lang="zh-CN" altLang="en-US" sz="6000"/>
              <a:t>课文知笔记）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为大听写作准备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5.23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复习</a:t>
            </a:r>
            <a:r>
              <a:rPr lang="en-US" altLang="zh-CN" sz="6000"/>
              <a:t>Book3 U1-U3</a:t>
            </a:r>
            <a:r>
              <a:rPr lang="zh-CN" altLang="en-US" sz="6000"/>
              <a:t>单词</a:t>
            </a:r>
            <a:r>
              <a:rPr lang="en-US" altLang="zh-CN" sz="6000"/>
              <a:t>+</a:t>
            </a:r>
            <a:r>
              <a:rPr lang="zh-CN" altLang="en-US" sz="6000"/>
              <a:t>拓展词汇（参考全品默写本）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为周六下午单词大赛作准备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-82550" y="1154430"/>
            <a:ext cx="12467590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sz="19200"/>
              <a:t>熟读两篇应用文，背诵核心词块</a:t>
            </a:r>
            <a:r>
              <a:rPr lang="zh-CN" altLang="en-US" sz="19200"/>
              <a:t>（</a:t>
            </a:r>
            <a:r>
              <a:rPr lang="en-US" altLang="zh-CN" sz="19200"/>
              <a:t>15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sz="19200"/>
              <a:t>背读后续写第一篇，积累第二篇范文词块</a:t>
            </a:r>
            <a:r>
              <a:rPr lang="zh-CN" altLang="en-US" sz="19200"/>
              <a:t>（</a:t>
            </a:r>
            <a:r>
              <a:rPr lang="en-US" altLang="zh-CN" sz="19200"/>
              <a:t>30</a:t>
            </a:r>
            <a:r>
              <a:rPr lang="zh-CN" altLang="en-US" sz="19200"/>
              <a:t>分钟）</a:t>
            </a:r>
            <a:r>
              <a:rPr lang="en-US" altLang="zh-CN" sz="19200"/>
              <a:t>+</a:t>
            </a:r>
            <a:r>
              <a:rPr lang="zh-CN" altLang="en-US" sz="19200"/>
              <a:t>读完形填空一遍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3.</a:t>
            </a:r>
            <a:r>
              <a:rPr lang="zh-CN" altLang="en-US" sz="19200"/>
              <a:t>背</a:t>
            </a:r>
            <a:r>
              <a:rPr lang="en-US" altLang="zh-CN" sz="19200"/>
              <a:t>5</a:t>
            </a:r>
            <a:r>
              <a:rPr lang="zh-CN" altLang="en-US" sz="19200"/>
              <a:t>月</a:t>
            </a:r>
            <a:r>
              <a:rPr lang="en-US" altLang="zh-CN" sz="19200"/>
              <a:t>20</a:t>
            </a:r>
            <a:r>
              <a:rPr lang="zh-CN" altLang="en-US" sz="19200"/>
              <a:t>日晚读错题积累笔记（</a:t>
            </a:r>
            <a:r>
              <a:rPr lang="en-US" altLang="zh-CN" sz="19200"/>
              <a:t>10</a:t>
            </a:r>
            <a:r>
              <a:rPr lang="zh-CN" altLang="en-US" sz="19200"/>
              <a:t>分钟）</a:t>
            </a:r>
            <a:endParaRPr lang="en-US" altLang="zh-CN" sz="19200"/>
          </a:p>
          <a:p>
            <a:pPr marL="0" indent="0" algn="l">
              <a:buNone/>
            </a:pPr>
            <a:endParaRPr lang="zh-CN" altLang="en-US" sz="19200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5.21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0" y="1154430"/>
            <a:ext cx="12127865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altLang="en-US" sz="19200"/>
              <a:t>背</a:t>
            </a:r>
            <a:r>
              <a:rPr lang="en-US" altLang="zh-CN" sz="19200"/>
              <a:t>U4</a:t>
            </a:r>
            <a:r>
              <a:rPr lang="zh-CN" altLang="en-US" sz="19200"/>
              <a:t>拓展词汇（</a:t>
            </a:r>
            <a:r>
              <a:rPr lang="en-US" altLang="zh-CN" sz="19200"/>
              <a:t>25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altLang="en-US" sz="19200"/>
              <a:t>背全品</a:t>
            </a:r>
            <a:r>
              <a:rPr lang="en-US" altLang="zh-CN" sz="19200"/>
              <a:t>P167-172</a:t>
            </a:r>
            <a:r>
              <a:rPr lang="zh-CN" altLang="en-US" sz="19200"/>
              <a:t>知识点部分（</a:t>
            </a:r>
            <a:r>
              <a:rPr lang="en-US" altLang="zh-CN" sz="19200"/>
              <a:t>20</a:t>
            </a:r>
            <a:r>
              <a:rPr lang="zh-CN" altLang="en-US" sz="19200"/>
              <a:t>分钟）</a:t>
            </a:r>
            <a:endParaRPr lang="zh-CN" altLang="en-US" sz="16000"/>
          </a:p>
          <a:p>
            <a:pPr marL="0" indent="0" algn="l">
              <a:buNone/>
            </a:pPr>
            <a:endParaRPr lang="en-US" altLang="zh-CN" sz="16000"/>
          </a:p>
          <a:p>
            <a:pPr marL="0" indent="0" algn="l">
              <a:buNone/>
            </a:pPr>
            <a:endParaRPr lang="en-US" altLang="zh-CN" sz="4800"/>
          </a:p>
          <a:p>
            <a:pPr marL="0" indent="0" algn="l">
              <a:buNone/>
            </a:pPr>
            <a:r>
              <a:rPr lang="en-US" altLang="zh-CN" sz="13335"/>
              <a:t>7:15-7:25 </a:t>
            </a:r>
            <a:r>
              <a:rPr lang="zh-CN" altLang="en-US" sz="13335"/>
              <a:t>做全品套卷</a:t>
            </a:r>
            <a:r>
              <a:rPr lang="en-US" altLang="zh-CN" sz="13335"/>
              <a:t>U3 D</a:t>
            </a:r>
            <a:r>
              <a:rPr lang="zh-CN" altLang="en-US" sz="13335"/>
              <a:t>篇阅读，</a:t>
            </a:r>
            <a:r>
              <a:rPr lang="zh-CN" sz="13335"/>
              <a:t>涂卡提交</a:t>
            </a:r>
            <a:r>
              <a:rPr lang="en-US" altLang="zh-CN" sz="13335"/>
              <a:t>+</a:t>
            </a:r>
            <a:r>
              <a:rPr lang="zh-CN" altLang="en-US" sz="13335"/>
              <a:t>核对答案</a:t>
            </a:r>
            <a:endParaRPr lang="zh-CN" sz="13335"/>
          </a:p>
          <a:p>
            <a:pPr marL="0" indent="0" algn="l">
              <a:buNone/>
            </a:pPr>
            <a:r>
              <a:rPr lang="zh-CN" altLang="en-US" sz="13335"/>
              <a:t>听力：报纸</a:t>
            </a:r>
            <a:r>
              <a:rPr lang="en-US" altLang="zh-CN" sz="13335"/>
              <a:t>25</a:t>
            </a:r>
            <a:r>
              <a:rPr lang="zh-CN" altLang="en-US" sz="13335"/>
              <a:t>期，年级一起听</a:t>
            </a:r>
            <a:endParaRPr lang="zh-CN" altLang="en-US" sz="13335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5.19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16   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090" y="673735"/>
            <a:ext cx="11767820" cy="6028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</a:t>
            </a:r>
            <a:endParaRPr lang="zh-CN" altLang="en-US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熟读十句五定页子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7:15-7:25 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核对全品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导学案答案（课代表负责投屏）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tags/tag1.xml><?xml version="1.0" encoding="utf-8"?>
<p:tagLst xmlns:p="http://schemas.openxmlformats.org/presentationml/2006/main">
  <p:tag name="AS_UNIQUEID" val="173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74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184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1.xml><?xml version="1.0" encoding="utf-8"?>
<p:tagLst xmlns:p="http://schemas.openxmlformats.org/presentationml/2006/main">
  <p:tag name="AS_UNIQUEID" val="18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2.xml><?xml version="1.0" encoding="utf-8"?>
<p:tagLst xmlns:p="http://schemas.openxmlformats.org/presentationml/2006/main">
  <p:tag name="AS_UNIQUEID" val="18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3.xml><?xml version="1.0" encoding="utf-8"?>
<p:tagLst xmlns:p="http://schemas.openxmlformats.org/presentationml/2006/main">
  <p:tag name="AS_UNIQUEID" val="18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4.xml><?xml version="1.0" encoding="utf-8"?>
<p:tagLst xmlns:p="http://schemas.openxmlformats.org/presentationml/2006/main">
  <p:tag name="AS_UNIQUEID" val="1854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05.xml><?xml version="1.0" encoding="utf-8"?>
<p:tagLst xmlns:p="http://schemas.openxmlformats.org/presentationml/2006/main">
  <p:tag name="AS_UNIQUEID" val="185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2"/>
  <p:tag name="KSO_WM_UNIT_INDEX" val="2"/>
  <p:tag name="KSO_WM_UNIT_LAYERLEVEL" val="1"/>
  <p:tag name="KSO_WM_UNIT_TYPE" val="i"/>
</p:tagLst>
</file>

<file path=ppt/tags/tag106.xml><?xml version="1.0" encoding="utf-8"?>
<p:tagLst xmlns:p="http://schemas.openxmlformats.org/presentationml/2006/main">
  <p:tag name="AS_UNIQUEID" val="185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185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8.xml><?xml version="1.0" encoding="utf-8"?>
<p:tagLst xmlns:p="http://schemas.openxmlformats.org/presentationml/2006/main">
  <p:tag name="AS_UNIQUEID" val="185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9.xml><?xml version="1.0" encoding="utf-8"?>
<p:tagLst xmlns:p="http://schemas.openxmlformats.org/presentationml/2006/main">
  <p:tag name="AS_UNIQUEID" val="18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.xml><?xml version="1.0" encoding="utf-8"?>
<p:tagLst xmlns:p="http://schemas.openxmlformats.org/presentationml/2006/main">
  <p:tag name="AS_UNIQUEID" val="174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p="http://schemas.openxmlformats.org/presentationml/2006/main">
  <p:tag name="AS_UNIQUEID" val="18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1.xml><?xml version="1.0" encoding="utf-8"?>
<p:tagLst xmlns:p="http://schemas.openxmlformats.org/presentationml/2006/main">
  <p:tag name="AS_UNIQUEID" val="18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2.xml><?xml version="1.0" encoding="utf-8"?>
<p:tagLst xmlns:p="http://schemas.openxmlformats.org/presentationml/2006/main">
  <p:tag name="AS_UNIQUEID" val="186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3.xml><?xml version="1.0" encoding="utf-8"?>
<p:tagLst xmlns:p="http://schemas.openxmlformats.org/presentationml/2006/main">
  <p:tag name="AS_UNIQUEID" val="186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TYPE" val="i"/>
</p:tagLst>
</file>

<file path=ppt/tags/tag114.xml><?xml version="1.0" encoding="utf-8"?>
<p:tagLst xmlns:p="http://schemas.openxmlformats.org/presentationml/2006/main">
  <p:tag name="AS_UNIQUEID" val="1865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15.xml><?xml version="1.0" encoding="utf-8"?>
<p:tagLst xmlns:p="http://schemas.openxmlformats.org/presentationml/2006/main">
  <p:tag name="AS_UNIQUEID" val="186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6.xml><?xml version="1.0" encoding="utf-8"?>
<p:tagLst xmlns:p="http://schemas.openxmlformats.org/presentationml/2006/main">
  <p:tag name="AS_UNIQUEID" val="186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7.xml><?xml version="1.0" encoding="utf-8"?>
<p:tagLst xmlns:p="http://schemas.openxmlformats.org/presentationml/2006/main">
  <p:tag name="AS_UNIQUEID" val="18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8.xml><?xml version="1.0" encoding="utf-8"?>
<p:tagLst xmlns:p="http://schemas.openxmlformats.org/presentationml/2006/main">
  <p:tag name="AS_UNIQUEID" val="18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9.xml><?xml version="1.0" encoding="utf-8"?>
<p:tagLst xmlns:p="http://schemas.openxmlformats.org/presentationml/2006/main">
  <p:tag name="AS_UNIQUEID" val="18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.xml><?xml version="1.0" encoding="utf-8"?>
<p:tagLst xmlns:p="http://schemas.openxmlformats.org/presentationml/2006/main">
  <p:tag name="AS_UNIQUEID" val="174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187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1.xml><?xml version="1.0" encoding="utf-8"?>
<p:tagLst xmlns:p="http://schemas.openxmlformats.org/presentationml/2006/main">
  <p:tag name="AS_UNIQUEID" val="187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AS_UNIQUEID" val="1874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AS_UNIQUEID" val="187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4.xml><?xml version="1.0" encoding="utf-8"?>
<p:tagLst xmlns:p="http://schemas.openxmlformats.org/presentationml/2006/main">
  <p:tag name="AS_UNIQUEID" val="187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5.xml><?xml version="1.0" encoding="utf-8"?>
<p:tagLst xmlns:p="http://schemas.openxmlformats.org/presentationml/2006/main">
  <p:tag name="AS_UNIQUEID" val="187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6.xml><?xml version="1.0" encoding="utf-8"?>
<p:tagLst xmlns:p="http://schemas.openxmlformats.org/presentationml/2006/main">
  <p:tag name="AS_UNIQUEID" val="18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7.xml><?xml version="1.0" encoding="utf-8"?>
<p:tagLst xmlns:p="http://schemas.openxmlformats.org/presentationml/2006/main">
  <p:tag name="AS_UNIQUEID" val="18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8.xml><?xml version="1.0" encoding="utf-8"?>
<p:tagLst xmlns:p="http://schemas.openxmlformats.org/presentationml/2006/main">
  <p:tag name="AS_UNIQUEID" val="18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9.xml><?xml version="1.0" encoding="utf-8"?>
<p:tagLst xmlns:p="http://schemas.openxmlformats.org/presentationml/2006/main">
  <p:tag name="AS_UNIQUEID" val="18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.xml><?xml version="1.0" encoding="utf-8"?>
<p:tagLst xmlns:p="http://schemas.openxmlformats.org/presentationml/2006/main">
  <p:tag name="AS_UNIQUEID" val="174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188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1.xml><?xml version="1.0" encoding="utf-8"?>
<p:tagLst xmlns:p="http://schemas.openxmlformats.org/presentationml/2006/main">
  <p:tag name="AS_UNIQUEID" val="18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4"/>
  <p:tag name="KSO_WM_UNIT_INDEX" val="4"/>
  <p:tag name="KSO_WM_UNIT_LAYERLEVEL" val="1"/>
  <p:tag name="KSO_WM_UNIT_TYPE" val="i"/>
</p:tagLst>
</file>

<file path=ppt/tags/tag132.xml><?xml version="1.0" encoding="utf-8"?>
<p:tagLst xmlns:p="http://schemas.openxmlformats.org/presentationml/2006/main">
  <p:tag name="AS_UNIQUEID" val="18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2"/>
  <p:tag name="KSO_WM_UNIT_INDEX" val="2"/>
  <p:tag name="KSO_WM_UNIT_LAYERLEVEL" val="1"/>
  <p:tag name="KSO_WM_UNIT_TYPE" val="i"/>
</p:tagLst>
</file>

<file path=ppt/tags/tag133.xml><?xml version="1.0" encoding="utf-8"?>
<p:tagLst xmlns:p="http://schemas.openxmlformats.org/presentationml/2006/main">
  <p:tag name="AS_UNIQUEID" val="188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3"/>
  <p:tag name="KSO_WM_UNIT_INDEX" val="3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AS_UNIQUEID" val="188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3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6.xml><?xml version="1.0" encoding="utf-8"?>
<p:tagLst xmlns:p="http://schemas.openxmlformats.org/presentationml/2006/main">
  <p:tag name="AS_UNIQUEID" val="18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7.xml><?xml version="1.0" encoding="utf-8"?>
<p:tagLst xmlns:p="http://schemas.openxmlformats.org/presentationml/2006/main">
  <p:tag name="AS_UNIQUEID" val="18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8.xml><?xml version="1.0" encoding="utf-8"?>
<p:tagLst xmlns:p="http://schemas.openxmlformats.org/presentationml/2006/main">
  <p:tag name="AS_UNIQUEID" val="189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9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4.xml><?xml version="1.0" encoding="utf-8"?>
<p:tagLst xmlns:p="http://schemas.openxmlformats.org/presentationml/2006/main">
  <p:tag name="AS_UNIQUEID" val="1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140.xml><?xml version="1.0" encoding="utf-8"?>
<p:tagLst xmlns:p="http://schemas.openxmlformats.org/presentationml/2006/main">
  <p:tag name="AS_UNIQUEID" val="1894"/>
</p:tagLst>
</file>

<file path=ppt/tags/tag141.xml><?xml version="1.0" encoding="utf-8"?>
<p:tagLst xmlns:p="http://schemas.openxmlformats.org/presentationml/2006/main">
  <p:tag name="AS_UNIQUEID" val="1895"/>
</p:tagLst>
</file>

<file path=ppt/tags/tag142.xml><?xml version="1.0" encoding="utf-8"?>
<p:tagLst xmlns:p="http://schemas.openxmlformats.org/presentationml/2006/main">
  <p:tag name="AS_UNIQUEID" val="1896"/>
</p:tagLst>
</file>

<file path=ppt/tags/tag143.xml><?xml version="1.0" encoding="utf-8"?>
<p:tagLst xmlns:p="http://schemas.openxmlformats.org/presentationml/2006/main">
  <p:tag name="AS_UNIQUEID" val="1897"/>
</p:tagLst>
</file>

<file path=ppt/tags/tag144.xml><?xml version="1.0" encoding="utf-8"?>
<p:tagLst xmlns:p="http://schemas.openxmlformats.org/presentationml/2006/main">
  <p:tag name="AS_UNIQUEID" val="1899"/>
</p:tagLst>
</file>

<file path=ppt/tags/tag145.xml><?xml version="1.0" encoding="utf-8"?>
<p:tagLst xmlns:p="http://schemas.openxmlformats.org/presentationml/2006/main">
  <p:tag name="AS_UNIQUEID" val="1900"/>
</p:tagLst>
</file>

<file path=ppt/tags/tag146.xml><?xml version="1.0" encoding="utf-8"?>
<p:tagLst xmlns:p="http://schemas.openxmlformats.org/presentationml/2006/main">
  <p:tag name="AS_UNIQUEID" val="1901"/>
</p:tagLst>
</file>

<file path=ppt/tags/tag147.xml><?xml version="1.0" encoding="utf-8"?>
<p:tagLst xmlns:p="http://schemas.openxmlformats.org/presentationml/2006/main">
  <p:tag name="AS_UNIQUEID" val="1902"/>
</p:tagLst>
</file>

<file path=ppt/tags/tag148.xml><?xml version="1.0" encoding="utf-8"?>
<p:tagLst xmlns:p="http://schemas.openxmlformats.org/presentationml/2006/main">
  <p:tag name="AS_UNIQUEID" val="1904"/>
</p:tagLst>
</file>

<file path=ppt/tags/tag149.xml><?xml version="1.0" encoding="utf-8"?>
<p:tagLst xmlns:p="http://schemas.openxmlformats.org/presentationml/2006/main">
  <p:tag name="AS_UNIQUEID" val="1905"/>
</p:tagLst>
</file>

<file path=ppt/tags/tag15.xml><?xml version="1.0" encoding="utf-8"?>
<p:tagLst xmlns:p="http://schemas.openxmlformats.org/presentationml/2006/main">
  <p:tag name="AS_UNIQUEID" val="1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p="http://schemas.openxmlformats.org/presentationml/2006/main">
  <p:tag name="AS_UNIQUEID" val="1906"/>
</p:tagLst>
</file>

<file path=ppt/tags/tag151.xml><?xml version="1.0" encoding="utf-8"?>
<p:tagLst xmlns:p="http://schemas.openxmlformats.org/presentationml/2006/main">
  <p:tag name="AS_UNIQUEID" val="1907"/>
</p:tagLst>
</file>

<file path=ppt/tags/tag152.xml><?xml version="1.0" encoding="utf-8"?>
<p:tagLst xmlns:p="http://schemas.openxmlformats.org/presentationml/2006/main">
  <p:tag name="AS_UNIQUEID" val="1909"/>
</p:tagLst>
</file>

<file path=ppt/tags/tag153.xml><?xml version="1.0" encoding="utf-8"?>
<p:tagLst xmlns:p="http://schemas.openxmlformats.org/presentationml/2006/main">
  <p:tag name="AS_UNIQUEID" val="1910"/>
</p:tagLst>
</file>

<file path=ppt/tags/tag154.xml><?xml version="1.0" encoding="utf-8"?>
<p:tagLst xmlns:p="http://schemas.openxmlformats.org/presentationml/2006/main">
  <p:tag name="AS_UNIQUEID" val="1911"/>
</p:tagLst>
</file>

<file path=ppt/tags/tag155.xml><?xml version="1.0" encoding="utf-8"?>
<p:tagLst xmlns:p="http://schemas.openxmlformats.org/presentationml/2006/main">
  <p:tag name="AS_UNIQUEID" val="1912"/>
</p:tagLst>
</file>

<file path=ppt/tags/tag156.xml><?xml version="1.0" encoding="utf-8"?>
<p:tagLst xmlns:p="http://schemas.openxmlformats.org/presentationml/2006/main">
  <p:tag name="AS_UNIQUEID" val="1914"/>
</p:tagLst>
</file>

<file path=ppt/tags/tag157.xml><?xml version="1.0" encoding="utf-8"?>
<p:tagLst xmlns:p="http://schemas.openxmlformats.org/presentationml/2006/main">
  <p:tag name="AS_UNIQUEID" val="1915"/>
</p:tagLst>
</file>

<file path=ppt/tags/tag158.xml><?xml version="1.0" encoding="utf-8"?>
<p:tagLst xmlns:p="http://schemas.openxmlformats.org/presentationml/2006/main">
  <p:tag name="AS_UNIQUEID" val="1916"/>
</p:tagLst>
</file>

<file path=ppt/tags/tag159.xml><?xml version="1.0" encoding="utf-8"?>
<p:tagLst xmlns:p="http://schemas.openxmlformats.org/presentationml/2006/main">
  <p:tag name="AS_UNIQUEID" val="1917"/>
</p:tagLst>
</file>

<file path=ppt/tags/tag16.xml><?xml version="1.0" encoding="utf-8"?>
<p:tagLst xmlns:p="http://schemas.openxmlformats.org/presentationml/2006/main">
  <p:tag name="AS_UNIQUEID" val="1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p="http://schemas.openxmlformats.org/presentationml/2006/main">
  <p:tag name="AS_UNIQUEID" val="1919"/>
</p:tagLst>
</file>

<file path=ppt/tags/tag161.xml><?xml version="1.0" encoding="utf-8"?>
<p:tagLst xmlns:p="http://schemas.openxmlformats.org/presentationml/2006/main">
  <p:tag name="AS_UNIQUEID" val="1920"/>
</p:tagLst>
</file>

<file path=ppt/tags/tag162.xml><?xml version="1.0" encoding="utf-8"?>
<p:tagLst xmlns:p="http://schemas.openxmlformats.org/presentationml/2006/main">
  <p:tag name="AS_UNIQUEID" val="1921"/>
</p:tagLst>
</file>

<file path=ppt/tags/tag163.xml><?xml version="1.0" encoding="utf-8"?>
<p:tagLst xmlns:p="http://schemas.openxmlformats.org/presentationml/2006/main">
  <p:tag name="AS_UNIQUEID" val="1922"/>
</p:tagLst>
</file>

<file path=ppt/tags/tag164.xml><?xml version="1.0" encoding="utf-8"?>
<p:tagLst xmlns:p="http://schemas.openxmlformats.org/presentationml/2006/main">
  <p:tag name="AS_UNIQUEID" val="1279"/>
</p:tagLst>
</file>

<file path=ppt/tags/tag165.xml><?xml version="1.0" encoding="utf-8"?>
<p:tagLst xmlns:p="http://schemas.openxmlformats.org/presentationml/2006/main">
  <p:tag name="AS_UNIQUEID" val="1280"/>
</p:tagLst>
</file>

<file path=ppt/tags/tag166.xml><?xml version="1.0" encoding="utf-8"?>
<p:tagLst xmlns:p="http://schemas.openxmlformats.org/presentationml/2006/main">
  <p:tag name="AS_UNIQUEID" val="1281"/>
</p:tagLst>
</file>

<file path=ppt/tags/tag167.xml><?xml version="1.0" encoding="utf-8"?>
<p:tagLst xmlns:p="http://schemas.openxmlformats.org/presentationml/2006/main">
  <p:tag name="AS_UNIQUEID" val="1282"/>
</p:tagLst>
</file>

<file path=ppt/tags/tag168.xml><?xml version="1.0" encoding="utf-8"?>
<p:tagLst xmlns:p="http://schemas.openxmlformats.org/presentationml/2006/main">
  <p:tag name="AS_UNIQUEID" val="1925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9.xml><?xml version="1.0" encoding="utf-8"?>
<p:tagLst xmlns:p="http://schemas.openxmlformats.org/presentationml/2006/main">
  <p:tag name="AS_UNIQUEID" val="1926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AS_UNIQUEID" val="1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p="http://schemas.openxmlformats.org/presentationml/2006/main">
  <p:tag name="AS_UNIQUEID" val="1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1.xml><?xml version="1.0" encoding="utf-8"?>
<p:tagLst xmlns:p="http://schemas.openxmlformats.org/presentationml/2006/main">
  <p:tag name="AS_UNIQUEID" val="1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2.xml><?xml version="1.0" encoding="utf-8"?>
<p:tagLst xmlns:p="http://schemas.openxmlformats.org/presentationml/2006/main">
  <p:tag name="AS_UNIQUEID" val="1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3.xml><?xml version="1.0" encoding="utf-8"?>
<p:tagLst xmlns:p="http://schemas.openxmlformats.org/presentationml/2006/main">
  <p:tag name="AS_UNIQUEID" val="1930"/>
  <p:tag name="KSO_WM_BEAUTIFY_FLAG" val="#wm#"/>
  <p:tag name="KSO_WM_TAG_VERSION" val="1.0"/>
  <p:tag name="KSO_WM_TEMPLATE_CATEGORY" val="custom"/>
  <p:tag name="KSO_WM_TEMPLATE_COLOR_TYPE" val="1"/>
  <p:tag name="KSO_WM_TEMPLATE_INDEX" val="20200246"/>
  <p:tag name="KSO_WM_TEMPLATE_MASTER_THUMB_INDEX" val="12"/>
  <p:tag name="KSO_WM_TEMPLATE_MASTER_TYPE" val="1"/>
  <p:tag name="KSO_WM_TEMPLATE_SUBCATEGORY" val="0"/>
  <p:tag name="KSO_WM_TEMPLATE_THUMBS_INDEX" val="1、4、5、7、8、9、10、11、12、13、15、20"/>
  <p:tag name="KSO_WM_UNIT_SHOW_EDIT_AREA_INDICATION" val="0"/>
</p:tagLst>
</file>

<file path=ppt/tags/tag174.xml><?xml version="1.0" encoding="utf-8"?>
<p:tagLst xmlns:p="http://schemas.openxmlformats.org/presentationml/2006/main">
  <p:tag name="AS_UNIQUEID" val="1931"/>
</p:tagLst>
</file>

<file path=ppt/tags/tag175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2121"/>
  <p:tag name="KSO_WM_FULL_TEXT_BEAUTIFY_COPY_ID" val="3"/>
</p:tagLst>
</file>

<file path=ppt/tags/tag178.xml><?xml version="1.0" encoding="utf-8"?>
<p:tagLst xmlns:p="http://schemas.openxmlformats.org/presentationml/2006/main">
  <p:tag name="AS_UNIQUEID" val="2121"/>
  <p:tag name="KSO_WM_FULL_TEXT_BEAUTIFY_COPY_ID" val="3"/>
</p:tagLst>
</file>

<file path=ppt/tags/tag18.xml><?xml version="1.0" encoding="utf-8"?>
<p:tagLst xmlns:p="http://schemas.openxmlformats.org/presentationml/2006/main">
  <p:tag name="AS_UNIQUEID" val="1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.xml><?xml version="1.0" encoding="utf-8"?>
<p:tagLst xmlns:p="http://schemas.openxmlformats.org/presentationml/2006/main">
  <p:tag name="AS_UNIQUEID" val="17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AS_UNIQUEID" val="173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p="http://schemas.openxmlformats.org/presentationml/2006/main">
  <p:tag name="AS_UNIQUEID" val="1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p="http://schemas.openxmlformats.org/presentationml/2006/main">
  <p:tag name="AS_UNIQUEID" val="1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p="http://schemas.openxmlformats.org/presentationml/2006/main">
  <p:tag name="AS_UNIQUEID" val="1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.xml><?xml version="1.0" encoding="utf-8"?>
<p:tagLst xmlns:p="http://schemas.openxmlformats.org/presentationml/2006/main">
  <p:tag name="AS_UNIQUEID" val="1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p="http://schemas.openxmlformats.org/presentationml/2006/main">
  <p:tag name="AS_UNIQUEID" val="17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.xml><?xml version="1.0" encoding="utf-8"?>
<p:tagLst xmlns:p="http://schemas.openxmlformats.org/presentationml/2006/main">
  <p:tag name="AS_UNIQUEID" val="1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.xml><?xml version="1.0" encoding="utf-8"?>
<p:tagLst xmlns:p="http://schemas.openxmlformats.org/presentationml/2006/main">
  <p:tag name="AS_UNIQUEID" val="1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p="http://schemas.openxmlformats.org/presentationml/2006/main">
  <p:tag name="AS_UNIQUEID" val="1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29.xml><?xml version="1.0" encoding="utf-8"?>
<p:tagLst xmlns:p="http://schemas.openxmlformats.org/presentationml/2006/main">
  <p:tag name="AS_UNIQUEID" val="1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p="http://schemas.openxmlformats.org/presentationml/2006/main">
  <p:tag name="AS_UNIQUEID" val="173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p="http://schemas.openxmlformats.org/presentationml/2006/main">
  <p:tag name="AS_UNIQUEID" val="1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p="http://schemas.openxmlformats.org/presentationml/2006/main">
  <p:tag name="AS_UNIQUEID" val="1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p="http://schemas.openxmlformats.org/presentationml/2006/main">
  <p:tag name="AS_UNIQUEID" val="17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p="http://schemas.openxmlformats.org/presentationml/2006/main">
  <p:tag name="AS_UNIQUEID" val="1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p="http://schemas.openxmlformats.org/presentationml/2006/main">
  <p:tag name="AS_UNIQUEID" val="1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36.xml><?xml version="1.0" encoding="utf-8"?>
<p:tagLst xmlns:p="http://schemas.openxmlformats.org/presentationml/2006/main">
  <p:tag name="AS_UNIQUEID" val="1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AS_UNIQUEID" val="17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1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AS_UNIQUEID" val="1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p="http://schemas.openxmlformats.org/presentationml/2006/main">
  <p:tag name="AS_UNIQUEID" val="174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p="http://schemas.openxmlformats.org/presentationml/2006/main">
  <p:tag name="AS_UNIQUEID" val="17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p="http://schemas.openxmlformats.org/presentationml/2006/main">
  <p:tag name="AS_UNIQUEID" val="1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p="http://schemas.openxmlformats.org/presentationml/2006/main">
  <p:tag name="AS_UNIQUEID" val="1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p="http://schemas.openxmlformats.org/presentationml/2006/main">
  <p:tag name="AS_UNIQUEID" val="1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AS_UNIQUEID" val="1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AS_UNIQUEID" val="1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p="http://schemas.openxmlformats.org/presentationml/2006/main">
  <p:tag name="AS_UNIQUEID" val="17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p="http://schemas.openxmlformats.org/presentationml/2006/main">
  <p:tag name="AS_UNIQUEID" val="1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9.xml><?xml version="1.0" encoding="utf-8"?>
<p:tagLst xmlns:p="http://schemas.openxmlformats.org/presentationml/2006/main">
  <p:tag name="AS_UNIQUEID" val="1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.xml><?xml version="1.0" encoding="utf-8"?>
<p:tagLst xmlns:p="http://schemas.openxmlformats.org/presentationml/2006/main">
  <p:tag name="AS_UNIQUEID" val="174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p="http://schemas.openxmlformats.org/presentationml/2006/main">
  <p:tag name="AS_UNIQUEID" val="1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2.xml><?xml version="1.0" encoding="utf-8"?>
<p:tagLst xmlns:p="http://schemas.openxmlformats.org/presentationml/2006/main">
  <p:tag name="AS_UNIQUEID" val="17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3.xml><?xml version="1.0" encoding="utf-8"?>
<p:tagLst xmlns:p="http://schemas.openxmlformats.org/presentationml/2006/main">
  <p:tag name="AS_UNIQUEID" val="1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4.xml><?xml version="1.0" encoding="utf-8"?>
<p:tagLst xmlns:p="http://schemas.openxmlformats.org/presentationml/2006/main">
  <p:tag name="AS_UNIQUEID" val="1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AS_UNIQUEID" val="1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AS_UNIQUEID" val="17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AS_UNIQUEID" val="1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AS_UNIQUEID" val="1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p="http://schemas.openxmlformats.org/presentationml/2006/main">
  <p:tag name="AS_UNIQUEID" val="1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p="http://schemas.openxmlformats.org/presentationml/2006/main">
  <p:tag name="AS_UNIQUEID" val="174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1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p="http://schemas.openxmlformats.org/presentationml/2006/main">
  <p:tag name="AS_UNIQUEID" val="18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AS_UNIQUEID" val="18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AS_UNIQUEID" val="18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AS_UNIQUEID" val="1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p="http://schemas.openxmlformats.org/presentationml/2006/main">
  <p:tag name="AS_UNIQUEID" val="1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p="http://schemas.openxmlformats.org/presentationml/2006/main">
  <p:tag name="AS_UNIQUEID" val="1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p="http://schemas.openxmlformats.org/presentationml/2006/main">
  <p:tag name="AS_UNIQUEID" val="18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AS_UNIQUEID" val="18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AS_UNIQUEID" val="18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p="http://schemas.openxmlformats.org/presentationml/2006/main">
  <p:tag name="AS_UNIQUEID" val="174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70.xml><?xml version="1.0" encoding="utf-8"?>
<p:tagLst xmlns:p="http://schemas.openxmlformats.org/presentationml/2006/main">
  <p:tag name="AS_UNIQUEID" val="18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p="http://schemas.openxmlformats.org/presentationml/2006/main">
  <p:tag name="AS_UNIQUEID" val="18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p="http://schemas.openxmlformats.org/presentationml/2006/main">
  <p:tag name="AS_UNIQUEID" val="1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AS_UNIQUEID" val="1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AS_UNIQUEID" val="1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p="http://schemas.openxmlformats.org/presentationml/2006/main">
  <p:tag name="AS_UNIQUEID" val="1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p="http://schemas.openxmlformats.org/presentationml/2006/main">
  <p:tag name="AS_UNIQUEID" val="1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p="http://schemas.openxmlformats.org/presentationml/2006/main">
  <p:tag name="AS_UNIQUEID" val="18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p="http://schemas.openxmlformats.org/presentationml/2006/main">
  <p:tag name="AS_UNIQUEID" val="1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9.xml><?xml version="1.0" encoding="utf-8"?>
<p:tagLst xmlns:p="http://schemas.openxmlformats.org/presentationml/2006/main">
  <p:tag name="AS_UNIQUEID" val="1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.xml><?xml version="1.0" encoding="utf-8"?>
<p:tagLst xmlns:p="http://schemas.openxmlformats.org/presentationml/2006/main">
  <p:tag name="AS_UNIQUEID" val="174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1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1.xml><?xml version="1.0" encoding="utf-8"?>
<p:tagLst xmlns:p="http://schemas.openxmlformats.org/presentationml/2006/main">
  <p:tag name="AS_UNIQUEID" val="182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2.xml><?xml version="1.0" encoding="utf-8"?>
<p:tagLst xmlns:p="http://schemas.openxmlformats.org/presentationml/2006/main">
  <p:tag name="AS_UNIQUEID" val="182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3.xml><?xml version="1.0" encoding="utf-8"?>
<p:tagLst xmlns:p="http://schemas.openxmlformats.org/presentationml/2006/main">
  <p:tag name="AS_UNIQUEID" val="183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4.xml><?xml version="1.0" encoding="utf-8"?>
<p:tagLst xmlns:p="http://schemas.openxmlformats.org/presentationml/2006/main">
  <p:tag name="AS_UNIQUEID" val="18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AS_UNIQUEID" val="183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AS_UNIQUEID" val="18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7.xml><?xml version="1.0" encoding="utf-8"?>
<p:tagLst xmlns:p="http://schemas.openxmlformats.org/presentationml/2006/main">
  <p:tag name="AS_UNIQUEID" val="183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AS_UNIQUEID" val="183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9.xml><?xml version="1.0" encoding="utf-8"?>
<p:tagLst xmlns:p="http://schemas.openxmlformats.org/presentationml/2006/main">
  <p:tag name="AS_UNIQUEID" val="183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9.xml><?xml version="1.0" encoding="utf-8"?>
<p:tagLst xmlns:p="http://schemas.openxmlformats.org/presentationml/2006/main">
  <p:tag name="AS_UNIQUEID" val="174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18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1.xml><?xml version="1.0" encoding="utf-8"?>
<p:tagLst xmlns:p="http://schemas.openxmlformats.org/presentationml/2006/main">
  <p:tag name="AS_UNIQUEID" val="183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2.xml><?xml version="1.0" encoding="utf-8"?>
<p:tagLst xmlns:p="http://schemas.openxmlformats.org/presentationml/2006/main">
  <p:tag name="AS_UNIQUEID" val="184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3.xml><?xml version="1.0" encoding="utf-8"?>
<p:tagLst xmlns:p="http://schemas.openxmlformats.org/presentationml/2006/main">
  <p:tag name="AS_UNIQUEID" val="18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4.xml><?xml version="1.0" encoding="utf-8"?>
<p:tagLst xmlns:p="http://schemas.openxmlformats.org/presentationml/2006/main">
  <p:tag name="AS_UNIQUEID" val="18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5.xml><?xml version="1.0" encoding="utf-8"?>
<p:tagLst xmlns:p="http://schemas.openxmlformats.org/presentationml/2006/main">
  <p:tag name="AS_UNIQUEID" val="184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AS_UNIQUEID" val="18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184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2"/>
  <p:tag name="KSO_WM_UNIT_INDEX" val="2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AS_UNIQUEID" val="184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9.xml><?xml version="1.0" encoding="utf-8"?>
<p:tagLst xmlns:p="http://schemas.openxmlformats.org/presentationml/2006/main">
  <p:tag name="AS_UNIQUEID" val="184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95">
      <a:dk1>
        <a:srgbClr val="000000"/>
      </a:dk1>
      <a:lt1>
        <a:srgbClr val="FFFFFF"/>
      </a:lt1>
      <a:dk2>
        <a:srgbClr val="FBF5F2"/>
      </a:dk2>
      <a:lt2>
        <a:srgbClr val="FEFCFB"/>
      </a:lt2>
      <a:accent1>
        <a:srgbClr val="DF677B"/>
      </a:accent1>
      <a:accent2>
        <a:srgbClr val="D48483"/>
      </a:accent2>
      <a:accent3>
        <a:srgbClr val="C69C8D"/>
      </a:accent3>
      <a:accent4>
        <a:srgbClr val="B4B096"/>
      </a:accent4>
      <a:accent5>
        <a:srgbClr val="A1C49F"/>
      </a:accent5>
      <a:accent6>
        <a:srgbClr val="87D9A8"/>
      </a:accent6>
      <a:hlink>
        <a:srgbClr val="8DD7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753</Words>
  <Application>WPS 演示</Application>
  <PresentationFormat>宽屏</PresentationFormat>
  <Paragraphs>72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宋体</vt:lpstr>
      <vt:lpstr>Wingdings</vt:lpstr>
      <vt:lpstr>仿宋</vt:lpstr>
      <vt:lpstr>微软雅黑</vt:lpstr>
      <vt:lpstr>汉仪旗黑-85S</vt:lpstr>
      <vt:lpstr>黑体</vt:lpstr>
      <vt:lpstr>Times New Roman</vt:lpstr>
      <vt:lpstr>Arial Unicode MS</vt:lpstr>
      <vt:lpstr>Calibri</vt:lpstr>
      <vt:lpstr>汉仪旗黑-85S</vt:lpstr>
      <vt:lpstr>汉仪旗黑Y4-85简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106</cp:revision>
  <dcterms:created xsi:type="dcterms:W3CDTF">2023-08-09T12:44:00Z</dcterms:created>
  <dcterms:modified xsi:type="dcterms:W3CDTF">2026-06-24T09:00:29Z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0BBB3A201E91442191BDB447964D4AF6_13</vt:lpwstr>
  </property>
</Properties>
</file>