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2" r:id="rId3"/>
    <p:sldId id="291" r:id="rId4"/>
    <p:sldId id="290" r:id="rId5"/>
    <p:sldId id="289" r:id="rId6"/>
    <p:sldId id="288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11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1" initials="1" lastIdx="0" clrIdx="0"/>
  <p:cmAuthor id="2" name="hoven" initials="h" lastIdx="0" clrIdx="1"/>
  <p:cmAuthor id="3" name="作者" initials="A" lastIdx="0" clrIdx="2"/>
  <p:cmAuthor id="4" name="Author" initials="A" lastIdx="0" clrIdx="3"/>
  <p:cmAuthor id="5" name="lenovo" initials="l" lastIdx="0" clrIdx="4"/>
  <p:cmAuthor id="6" name="HP22" initials="H" lastIdx="0" clrIdx="5"/>
  <p:cmAuthor id="7" name="ming qiu" initials="m" lastIdx="0" clrIdx="6"/>
  <p:cmAuthor id="8" name="雨林木风" initials="雨" lastIdx="0" clrIdx="7"/>
  <p:cmAuthor id="9" name="未知用户1" initials="未" lastIdx="0" clrIdx="8"/>
  <p:cmAuthor id="10" name="DNKX~B470" initials="D" lastIdx="0" clrIdx="9"/>
  <p:cmAuthor id="11" name="zhangzf" initials="z" lastIdx="0" clrIdx="10"/>
  <p:cmAuthor id="12" name="juan" initials="j" lastIdx="0" clrIdx="11"/>
  <p:cmAuthor id="13" name="Lenovo" initials="L" lastIdx="0" clrIdx="12"/>
  <p:cmAuthor id="14" name="fay fang" initials="ff" lastIdx="0" clrIdx="13"/>
  <p:cmAuthor id="15" name="何富军" initials="何" lastIdx="0" clrIdx="14"/>
  <p:cmAuthor id="16" name="fafa" initials="f" lastIdx="0" clrIdx="15"/>
  <p:cmAuthor id="17" name="王习习" initials="王" lastIdx="0" clrIdx="1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211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commentAuthors" Target="commentAuthors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png"/><Relationship Id="rId8" Type="http://schemas.openxmlformats.org/officeDocument/2006/relationships/tags" Target="../tags/tag6.xml"/><Relationship Id="rId7" Type="http://schemas.openxmlformats.org/officeDocument/2006/relationships/image" Target="../media/image1.png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7" Type="http://schemas.openxmlformats.org/officeDocument/2006/relationships/tags" Target="../tags/tag13.xml"/><Relationship Id="rId16" Type="http://schemas.openxmlformats.org/officeDocument/2006/relationships/tags" Target="../tags/tag12.xml"/><Relationship Id="rId15" Type="http://schemas.openxmlformats.org/officeDocument/2006/relationships/tags" Target="../tags/tag11.xml"/><Relationship Id="rId14" Type="http://schemas.openxmlformats.org/officeDocument/2006/relationships/tags" Target="../tags/tag10.xml"/><Relationship Id="rId13" Type="http://schemas.openxmlformats.org/officeDocument/2006/relationships/tags" Target="../tags/tag9.xml"/><Relationship Id="rId12" Type="http://schemas.openxmlformats.org/officeDocument/2006/relationships/image" Target="../media/image3.png"/><Relationship Id="rId11" Type="http://schemas.openxmlformats.org/officeDocument/2006/relationships/tags" Target="../tags/tag8.xml"/><Relationship Id="rId10" Type="http://schemas.openxmlformats.org/officeDocument/2006/relationships/tags" Target="../tags/tag7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7" Type="http://schemas.openxmlformats.org/officeDocument/2006/relationships/tags" Target="../tags/tag71.xml"/><Relationship Id="rId6" Type="http://schemas.openxmlformats.org/officeDocument/2006/relationships/tags" Target="../tags/tag70.xml"/><Relationship Id="rId5" Type="http://schemas.openxmlformats.org/officeDocument/2006/relationships/tags" Target="../tags/tag69.xml"/><Relationship Id="rId4" Type="http://schemas.openxmlformats.org/officeDocument/2006/relationships/tags" Target="../tags/tag68.xml"/><Relationship Id="rId3" Type="http://schemas.openxmlformats.org/officeDocument/2006/relationships/image" Target="../media/image4.png"/><Relationship Id="rId2" Type="http://schemas.openxmlformats.org/officeDocument/2006/relationships/tags" Target="../tags/tag67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78.xml"/><Relationship Id="rId8" Type="http://schemas.openxmlformats.org/officeDocument/2006/relationships/image" Target="../media/image1.png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4" Type="http://schemas.openxmlformats.org/officeDocument/2006/relationships/image" Target="../media/image12.png"/><Relationship Id="rId13" Type="http://schemas.openxmlformats.org/officeDocument/2006/relationships/tags" Target="../tags/tag80.xml"/><Relationship Id="rId12" Type="http://schemas.openxmlformats.org/officeDocument/2006/relationships/image" Target="../media/image11.png"/><Relationship Id="rId11" Type="http://schemas.openxmlformats.org/officeDocument/2006/relationships/tags" Target="../tags/tag79.xml"/><Relationship Id="rId10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86.xml"/><Relationship Id="rId8" Type="http://schemas.openxmlformats.org/officeDocument/2006/relationships/image" Target="../media/image6.png"/><Relationship Id="rId7" Type="http://schemas.openxmlformats.org/officeDocument/2006/relationships/tags" Target="../tags/tag85.xml"/><Relationship Id="rId6" Type="http://schemas.openxmlformats.org/officeDocument/2006/relationships/image" Target="../media/image4.png"/><Relationship Id="rId5" Type="http://schemas.openxmlformats.org/officeDocument/2006/relationships/tags" Target="../tags/tag84.xml"/><Relationship Id="rId4" Type="http://schemas.openxmlformats.org/officeDocument/2006/relationships/tags" Target="../tags/tag83.xml"/><Relationship Id="rId3" Type="http://schemas.openxmlformats.org/officeDocument/2006/relationships/tags" Target="../tags/tag82.xml"/><Relationship Id="rId2" Type="http://schemas.openxmlformats.org/officeDocument/2006/relationships/tags" Target="../tags/tag81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92.xml"/><Relationship Id="rId8" Type="http://schemas.openxmlformats.org/officeDocument/2006/relationships/tags" Target="../tags/tag91.xml"/><Relationship Id="rId7" Type="http://schemas.openxmlformats.org/officeDocument/2006/relationships/tags" Target="../tags/tag90.xml"/><Relationship Id="rId6" Type="http://schemas.openxmlformats.org/officeDocument/2006/relationships/image" Target="../media/image12.png"/><Relationship Id="rId5" Type="http://schemas.openxmlformats.org/officeDocument/2006/relationships/tags" Target="../tags/tag89.xml"/><Relationship Id="rId4" Type="http://schemas.openxmlformats.org/officeDocument/2006/relationships/image" Target="../media/image13.png"/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1" Type="http://schemas.openxmlformats.org/officeDocument/2006/relationships/tags" Target="../tags/tag94.xml"/><Relationship Id="rId10" Type="http://schemas.openxmlformats.org/officeDocument/2006/relationships/tags" Target="../tags/tag93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100.xml"/><Relationship Id="rId8" Type="http://schemas.openxmlformats.org/officeDocument/2006/relationships/tags" Target="../tags/tag99.xml"/><Relationship Id="rId7" Type="http://schemas.openxmlformats.org/officeDocument/2006/relationships/tags" Target="../tags/tag98.xml"/><Relationship Id="rId6" Type="http://schemas.openxmlformats.org/officeDocument/2006/relationships/image" Target="../media/image12.png"/><Relationship Id="rId5" Type="http://schemas.openxmlformats.org/officeDocument/2006/relationships/tags" Target="../tags/tag97.xml"/><Relationship Id="rId4" Type="http://schemas.openxmlformats.org/officeDocument/2006/relationships/image" Target="../media/image13.png"/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2" Type="http://schemas.openxmlformats.org/officeDocument/2006/relationships/tags" Target="../tags/tag103.xml"/><Relationship Id="rId11" Type="http://schemas.openxmlformats.org/officeDocument/2006/relationships/tags" Target="../tags/tag102.xml"/><Relationship Id="rId10" Type="http://schemas.openxmlformats.org/officeDocument/2006/relationships/tags" Target="../tags/tag101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109.xml"/><Relationship Id="rId8" Type="http://schemas.openxmlformats.org/officeDocument/2006/relationships/tags" Target="../tags/tag108.xml"/><Relationship Id="rId7" Type="http://schemas.openxmlformats.org/officeDocument/2006/relationships/tags" Target="../tags/tag107.xml"/><Relationship Id="rId6" Type="http://schemas.openxmlformats.org/officeDocument/2006/relationships/image" Target="../media/image12.png"/><Relationship Id="rId5" Type="http://schemas.openxmlformats.org/officeDocument/2006/relationships/tags" Target="../tags/tag106.xml"/><Relationship Id="rId4" Type="http://schemas.openxmlformats.org/officeDocument/2006/relationships/image" Target="../media/image13.png"/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2" Type="http://schemas.openxmlformats.org/officeDocument/2006/relationships/tags" Target="../tags/tag112.xml"/><Relationship Id="rId11" Type="http://schemas.openxmlformats.org/officeDocument/2006/relationships/tags" Target="../tags/tag111.xml"/><Relationship Id="rId10" Type="http://schemas.openxmlformats.org/officeDocument/2006/relationships/tags" Target="../tags/tag110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119.xml"/><Relationship Id="rId8" Type="http://schemas.openxmlformats.org/officeDocument/2006/relationships/tags" Target="../tags/tag118.xml"/><Relationship Id="rId7" Type="http://schemas.openxmlformats.org/officeDocument/2006/relationships/tags" Target="../tags/tag117.xml"/><Relationship Id="rId6" Type="http://schemas.openxmlformats.org/officeDocument/2006/relationships/tags" Target="../tags/tag116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3" Type="http://schemas.openxmlformats.org/officeDocument/2006/relationships/image" Target="../media/image14.png"/><Relationship Id="rId2" Type="http://schemas.openxmlformats.org/officeDocument/2006/relationships/tags" Target="../tags/tag113.xml"/><Relationship Id="rId10" Type="http://schemas.openxmlformats.org/officeDocument/2006/relationships/tags" Target="../tags/tag120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27.xml"/><Relationship Id="rId8" Type="http://schemas.openxmlformats.org/officeDocument/2006/relationships/tags" Target="../tags/tag126.xml"/><Relationship Id="rId7" Type="http://schemas.openxmlformats.org/officeDocument/2006/relationships/tags" Target="../tags/tag125.xml"/><Relationship Id="rId6" Type="http://schemas.openxmlformats.org/officeDocument/2006/relationships/tags" Target="../tags/tag124.xml"/><Relationship Id="rId5" Type="http://schemas.openxmlformats.org/officeDocument/2006/relationships/tags" Target="../tags/tag123.xml"/><Relationship Id="rId4" Type="http://schemas.openxmlformats.org/officeDocument/2006/relationships/tags" Target="../tags/tag122.xml"/><Relationship Id="rId3" Type="http://schemas.openxmlformats.org/officeDocument/2006/relationships/image" Target="../media/image12.png"/><Relationship Id="rId2" Type="http://schemas.openxmlformats.org/officeDocument/2006/relationships/tags" Target="../tags/tag121.xml"/><Relationship Id="rId12" Type="http://schemas.openxmlformats.org/officeDocument/2006/relationships/tags" Target="../tags/tag130.xml"/><Relationship Id="rId11" Type="http://schemas.openxmlformats.org/officeDocument/2006/relationships/tags" Target="../tags/tag129.xml"/><Relationship Id="rId10" Type="http://schemas.openxmlformats.org/officeDocument/2006/relationships/tags" Target="../tags/tag128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35.xml"/><Relationship Id="rId8" Type="http://schemas.openxmlformats.org/officeDocument/2006/relationships/tags" Target="../tags/tag134.xml"/><Relationship Id="rId7" Type="http://schemas.openxmlformats.org/officeDocument/2006/relationships/image" Target="../media/image12.png"/><Relationship Id="rId6" Type="http://schemas.openxmlformats.org/officeDocument/2006/relationships/tags" Target="../tags/tag133.xml"/><Relationship Id="rId5" Type="http://schemas.openxmlformats.org/officeDocument/2006/relationships/image" Target="../media/image2.png"/><Relationship Id="rId4" Type="http://schemas.openxmlformats.org/officeDocument/2006/relationships/tags" Target="../tags/tag132.xml"/><Relationship Id="rId3" Type="http://schemas.openxmlformats.org/officeDocument/2006/relationships/image" Target="../media/image1.png"/><Relationship Id="rId2" Type="http://schemas.openxmlformats.org/officeDocument/2006/relationships/tags" Target="../tags/tag131.xml"/><Relationship Id="rId13" Type="http://schemas.openxmlformats.org/officeDocument/2006/relationships/tags" Target="../tags/tag139.xml"/><Relationship Id="rId12" Type="http://schemas.openxmlformats.org/officeDocument/2006/relationships/tags" Target="../tags/tag138.xml"/><Relationship Id="rId11" Type="http://schemas.openxmlformats.org/officeDocument/2006/relationships/tags" Target="../tags/tag137.xml"/><Relationship Id="rId10" Type="http://schemas.openxmlformats.org/officeDocument/2006/relationships/tags" Target="../tags/tag136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5" Type="http://schemas.openxmlformats.org/officeDocument/2006/relationships/tags" Target="../tags/tag143.xml"/><Relationship Id="rId4" Type="http://schemas.openxmlformats.org/officeDocument/2006/relationships/tags" Target="../tags/tag142.xml"/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7" Type="http://schemas.openxmlformats.org/officeDocument/2006/relationships/tags" Target="../tags/tag18.xml"/><Relationship Id="rId6" Type="http://schemas.openxmlformats.org/officeDocument/2006/relationships/tags" Target="../tags/tag17.xml"/><Relationship Id="rId5" Type="http://schemas.openxmlformats.org/officeDocument/2006/relationships/tags" Target="../tags/tag16.xml"/><Relationship Id="rId4" Type="http://schemas.openxmlformats.org/officeDocument/2006/relationships/tags" Target="../tags/tag15.xml"/><Relationship Id="rId3" Type="http://schemas.openxmlformats.org/officeDocument/2006/relationships/image" Target="../media/image4.png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151.xml"/><Relationship Id="rId4" Type="http://schemas.openxmlformats.org/officeDocument/2006/relationships/tags" Target="../tags/tag150.xml"/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5" Type="http://schemas.openxmlformats.org/officeDocument/2006/relationships/tags" Target="../tags/tag155.xml"/><Relationship Id="rId4" Type="http://schemas.openxmlformats.org/officeDocument/2006/relationships/tags" Target="../tags/tag154.xml"/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5" Type="http://schemas.openxmlformats.org/officeDocument/2006/relationships/tags" Target="../tags/tag163.xml"/><Relationship Id="rId4" Type="http://schemas.openxmlformats.org/officeDocument/2006/relationships/tags" Target="../tags/tag162.xml"/><Relationship Id="rId3" Type="http://schemas.openxmlformats.org/officeDocument/2006/relationships/tags" Target="../tags/tag161.xml"/><Relationship Id="rId2" Type="http://schemas.openxmlformats.org/officeDocument/2006/relationships/tags" Target="../tags/tag160.xml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6" Type="http://schemas.openxmlformats.org/officeDocument/2006/relationships/image" Target="../media/image15.png"/><Relationship Id="rId5" Type="http://schemas.openxmlformats.org/officeDocument/2006/relationships/tags" Target="../tags/tag167.xml"/><Relationship Id="rId4" Type="http://schemas.openxmlformats.org/officeDocument/2006/relationships/tags" Target="../tags/tag166.xml"/><Relationship Id="rId3" Type="http://schemas.openxmlformats.org/officeDocument/2006/relationships/tags" Target="../tags/tag165.xml"/><Relationship Id="rId2" Type="http://schemas.openxmlformats.org/officeDocument/2006/relationships/tags" Target="../tags/tag164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image" Target="../media/image6.png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image" Target="../media/image5.png"/><Relationship Id="rId2" Type="http://schemas.openxmlformats.org/officeDocument/2006/relationships/tags" Target="../tags/tag20.xml"/><Relationship Id="rId11" Type="http://schemas.openxmlformats.org/officeDocument/2006/relationships/tags" Target="../tags/tag27.xml"/><Relationship Id="rId10" Type="http://schemas.openxmlformats.org/officeDocument/2006/relationships/tags" Target="../tags/tag26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9" Type="http://schemas.openxmlformats.org/officeDocument/2006/relationships/tags" Target="../tags/tag34.xml"/><Relationship Id="rId8" Type="http://schemas.openxmlformats.org/officeDocument/2006/relationships/tags" Target="../tags/tag33.xml"/><Relationship Id="rId7" Type="http://schemas.openxmlformats.org/officeDocument/2006/relationships/tags" Target="../tags/tag32.xml"/><Relationship Id="rId6" Type="http://schemas.openxmlformats.org/officeDocument/2006/relationships/tags" Target="../tags/tag31.xml"/><Relationship Id="rId5" Type="http://schemas.openxmlformats.org/officeDocument/2006/relationships/tags" Target="../tags/tag30.xml"/><Relationship Id="rId4" Type="http://schemas.openxmlformats.org/officeDocument/2006/relationships/tags" Target="../tags/tag29.xml"/><Relationship Id="rId3" Type="http://schemas.openxmlformats.org/officeDocument/2006/relationships/image" Target="../media/image4.png"/><Relationship Id="rId2" Type="http://schemas.openxmlformats.org/officeDocument/2006/relationships/tags" Target="../tags/tag28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41.xml"/><Relationship Id="rId8" Type="http://schemas.openxmlformats.org/officeDocument/2006/relationships/tags" Target="../tags/tag40.xml"/><Relationship Id="rId7" Type="http://schemas.openxmlformats.org/officeDocument/2006/relationships/tags" Target="../tags/tag39.xml"/><Relationship Id="rId6" Type="http://schemas.openxmlformats.org/officeDocument/2006/relationships/tags" Target="../tags/tag38.xml"/><Relationship Id="rId5" Type="http://schemas.openxmlformats.org/officeDocument/2006/relationships/tags" Target="../tags/tag37.xml"/><Relationship Id="rId4" Type="http://schemas.openxmlformats.org/officeDocument/2006/relationships/tags" Target="../tags/tag36.xml"/><Relationship Id="rId3" Type="http://schemas.openxmlformats.org/officeDocument/2006/relationships/image" Target="../media/image4.png"/><Relationship Id="rId2" Type="http://schemas.openxmlformats.org/officeDocument/2006/relationships/tags" Target="../tags/tag35.xml"/><Relationship Id="rId11" Type="http://schemas.openxmlformats.org/officeDocument/2006/relationships/tags" Target="../tags/tag43.xml"/><Relationship Id="rId10" Type="http://schemas.openxmlformats.org/officeDocument/2006/relationships/tags" Target="../tags/tag4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9" Type="http://schemas.openxmlformats.org/officeDocument/2006/relationships/tags" Target="../tags/tag49.xml"/><Relationship Id="rId8" Type="http://schemas.openxmlformats.org/officeDocument/2006/relationships/tags" Target="../tags/tag48.xml"/><Relationship Id="rId7" Type="http://schemas.openxmlformats.org/officeDocument/2006/relationships/tags" Target="../tags/tag47.xml"/><Relationship Id="rId6" Type="http://schemas.openxmlformats.org/officeDocument/2006/relationships/image" Target="../media/image8.png"/><Relationship Id="rId5" Type="http://schemas.openxmlformats.org/officeDocument/2006/relationships/tags" Target="../tags/tag46.xml"/><Relationship Id="rId4" Type="http://schemas.openxmlformats.org/officeDocument/2006/relationships/image" Target="../media/image7.png"/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0" Type="http://schemas.openxmlformats.org/officeDocument/2006/relationships/tags" Target="../tags/tag5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53.xml"/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9" Type="http://schemas.openxmlformats.org/officeDocument/2006/relationships/tags" Target="../tags/tag60.xml"/><Relationship Id="rId8" Type="http://schemas.openxmlformats.org/officeDocument/2006/relationships/tags" Target="../tags/tag59.xml"/><Relationship Id="rId7" Type="http://schemas.openxmlformats.org/officeDocument/2006/relationships/tags" Target="../tags/tag58.xml"/><Relationship Id="rId6" Type="http://schemas.openxmlformats.org/officeDocument/2006/relationships/tags" Target="../tags/tag57.xml"/><Relationship Id="rId5" Type="http://schemas.openxmlformats.org/officeDocument/2006/relationships/tags" Target="../tags/tag56.xml"/><Relationship Id="rId4" Type="http://schemas.openxmlformats.org/officeDocument/2006/relationships/tags" Target="../tags/tag55.xml"/><Relationship Id="rId3" Type="http://schemas.openxmlformats.org/officeDocument/2006/relationships/image" Target="../media/image9.png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66.xml"/><Relationship Id="rId7" Type="http://schemas.openxmlformats.org/officeDocument/2006/relationships/tags" Target="../tags/tag65.xml"/><Relationship Id="rId6" Type="http://schemas.openxmlformats.org/officeDocument/2006/relationships/tags" Target="../tags/tag64.xml"/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3" Type="http://schemas.openxmlformats.org/officeDocument/2006/relationships/image" Target="../media/image10.png"/><Relationship Id="rId2" Type="http://schemas.openxmlformats.org/officeDocument/2006/relationships/tags" Target="../tags/tag61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>
            <p:custDataLst>
              <p:tags r:id="rId5"/>
            </p:custDataLst>
          </p:nvPr>
        </p:nvGrpSpPr>
        <p:grpSpPr>
          <a:xfrm>
            <a:off x="0" y="0"/>
            <a:ext cx="12191365" cy="6879590"/>
            <a:chOff x="0" y="0"/>
            <a:chExt cx="19199" cy="10834"/>
          </a:xfrm>
        </p:grpSpPr>
        <p:pic>
          <p:nvPicPr>
            <p:cNvPr id="45" name="图片 44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r:embed="rId7"/>
            <a:stretch>
              <a:fillRect/>
            </a:stretch>
          </p:blipFill>
          <p:spPr>
            <a:xfrm>
              <a:off x="13451" y="0"/>
              <a:ext cx="5749" cy="5472"/>
            </a:xfrm>
            <a:prstGeom prst="rect">
              <a:avLst/>
            </a:prstGeom>
          </p:spPr>
        </p:pic>
        <p:pic>
          <p:nvPicPr>
            <p:cNvPr id="46" name="图片 45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r:embed="rId9"/>
            <a:stretch>
              <a:fillRect/>
            </a:stretch>
          </p:blipFill>
          <p:spPr>
            <a:xfrm>
              <a:off x="0" y="6110"/>
              <a:ext cx="5135" cy="4725"/>
            </a:xfrm>
            <a:prstGeom prst="rect">
              <a:avLst/>
            </a:prstGeom>
          </p:spPr>
        </p:pic>
        <p:sp>
          <p:nvSpPr>
            <p:cNvPr id="48" name="矩形 47"/>
            <p:cNvSpPr/>
            <p:nvPr>
              <p:custDataLst>
                <p:tags r:id="rId10"/>
              </p:custDataLst>
            </p:nvPr>
          </p:nvSpPr>
          <p:spPr>
            <a:xfrm>
              <a:off x="5135" y="3541"/>
              <a:ext cx="8663" cy="3366"/>
            </a:xfrm>
            <a:prstGeom prst="rect">
              <a:avLst/>
            </a:prstGeom>
            <a:noFill/>
            <a:ln>
              <a:solidFill>
                <a:schemeClr val="accent1">
                  <a:lumMod val="50000"/>
                </a:schemeClr>
              </a:solidFill>
              <a:prstDash val="lgDashDot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CN" altLang="en-US">
                <a:solidFill>
                  <a:schemeClr val="accent1"/>
                </a:solidFill>
                <a:latin typeface="仿宋" panose="02010609060101010101" charset="-122"/>
                <a:cs typeface="仿宋" panose="02010609060101010101" charset="-122"/>
              </a:endParaRPr>
            </a:p>
          </p:txBody>
        </p:sp>
        <p:pic>
          <p:nvPicPr>
            <p:cNvPr id="49" name="图片 48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2"/>
            <a:stretch>
              <a:fillRect/>
            </a:stretch>
          </p:blipFill>
          <p:spPr>
            <a:xfrm rot="16200000">
              <a:off x="4904" y="5653"/>
              <a:ext cx="1349" cy="1399"/>
            </a:xfrm>
            <a:prstGeom prst="rect">
              <a:avLst/>
            </a:prstGeom>
          </p:spPr>
        </p:pic>
        <p:pic>
          <p:nvPicPr>
            <p:cNvPr id="50" name="图片 49"/>
            <p:cNvPicPr>
              <a:picLocks noChangeAspect="1"/>
            </p:cNvPicPr>
            <p:nvPr>
              <p:custDataLst>
                <p:tags r:id="rId13"/>
              </p:custDataLst>
            </p:nvPr>
          </p:nvPicPr>
          <p:blipFill>
            <a:blip r:embed="rId12"/>
            <a:stretch>
              <a:fillRect/>
            </a:stretch>
          </p:blipFill>
          <p:spPr>
            <a:xfrm rot="5121330">
              <a:off x="12599" y="3154"/>
              <a:ext cx="1349" cy="1399"/>
            </a:xfrm>
            <a:prstGeom prst="rect">
              <a:avLst/>
            </a:prstGeom>
          </p:spPr>
        </p:pic>
      </p:grp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14"/>
            </p:custDataLst>
          </p:nvPr>
        </p:nvSpPr>
        <p:spPr>
          <a:xfrm>
            <a:off x="3374157" y="3467299"/>
            <a:ext cx="5236444" cy="708096"/>
          </a:xfrm>
        </p:spPr>
        <p:txBody>
          <a:bodyPr lIns="101600" tIns="38100" rIns="76200" bIns="38100">
            <a:normAutofit/>
          </a:bodyPr>
          <a:lstStyle>
            <a:lvl1pPr marL="0" indent="0" algn="ctr" eaLnBrk="1" fontAlgn="auto" latinLnBrk="0" hangingPunct="1">
              <a:lnSpc>
                <a:spcPct val="130000"/>
              </a:lnSpc>
              <a:buNone/>
              <a:defRPr sz="1400" u="none" strike="noStrike" kern="1200" cap="none" spc="0" normalizeH="0" baseline="0">
                <a:solidFill>
                  <a:schemeClr val="accent1"/>
                </a:solidFill>
                <a:uFillTx/>
                <a:latin typeface="微软雅黑" panose="020B0503020204020204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单击此处编辑副标题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5"/>
            </p:custDataLst>
          </p:nvPr>
        </p:nvSpPr>
        <p:spPr>
          <a:xfrm>
            <a:off x="4723231" y="5406948"/>
            <a:ext cx="2529965" cy="428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 spc="0" baseline="0">
                <a:solidFill>
                  <a:schemeClr val="accent1"/>
                </a:solidFill>
                <a:latin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编辑文本</a:t>
            </a:r>
            <a:endParaRPr lang="zh-CN" altLang="en-US"/>
          </a:p>
        </p:txBody>
      </p:sp>
      <p:sp>
        <p:nvSpPr>
          <p:cNvPr id="62" name="文本占位符 61"/>
          <p:cNvSpPr>
            <a:spLocks noGrp="1"/>
          </p:cNvSpPr>
          <p:nvPr>
            <p:ph type="body" sz="quarter" idx="14" hasCustomPrompt="1"/>
            <p:custDataLst>
              <p:tags r:id="rId16"/>
            </p:custDataLst>
          </p:nvPr>
        </p:nvSpPr>
        <p:spPr>
          <a:xfrm>
            <a:off x="4723230" y="5891136"/>
            <a:ext cx="2529965" cy="42840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30000"/>
              </a:lnSpc>
              <a:buNone/>
              <a:defRPr sz="1400" spc="0" baseline="0">
                <a:solidFill>
                  <a:schemeClr val="accent1"/>
                </a:solidFill>
                <a:latin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编辑文本</a:t>
            </a:r>
            <a:endParaRPr lang="zh-CN" altLang="en-US"/>
          </a:p>
        </p:txBody>
      </p:sp>
      <p:sp>
        <p:nvSpPr>
          <p:cNvPr id="4" name="标题 3"/>
          <p:cNvSpPr>
            <a:spLocks noGrp="1"/>
          </p:cNvSpPr>
          <p:nvPr>
            <p:ph type="title" hasCustomPrompt="1"/>
            <p:custDataLst>
              <p:tags r:id="rId17"/>
            </p:custDataLst>
          </p:nvPr>
        </p:nvSpPr>
        <p:spPr>
          <a:xfrm>
            <a:off x="3374158" y="2584466"/>
            <a:ext cx="5236444" cy="763882"/>
          </a:xfrm>
        </p:spPr>
        <p:txBody>
          <a:bodyPr lIns="90000" tIns="46800" rIns="90000" bIns="46800" anchor="b">
            <a:normAutofit/>
          </a:bodyPr>
          <a:lstStyle>
            <a:lvl1pPr algn="ctr">
              <a:defRPr sz="4400" spc="0" baseline="0">
                <a:solidFill>
                  <a:schemeClr val="accent1"/>
                </a:solidFill>
                <a:latin typeface="微软雅黑" panose="020B0503020204020204" charset="-122"/>
                <a:ea typeface="汉仪旗黑-85S" panose="00020600040101010101" pitchFamily="18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795270" cy="2659380"/>
          </a:xfrm>
          <a:prstGeom prst="rect">
            <a:avLst/>
          </a:prstGeom>
        </p:spPr>
      </p:pic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2526714" y="2493442"/>
            <a:ext cx="6716614" cy="1622218"/>
          </a:xfrm>
        </p:spPr>
        <p:txBody>
          <a:bodyPr vert="horz" lIns="101600" tIns="38100" rIns="25400" bIns="38100" rtlCol="0" anchor="ctr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30000"/>
              </a:lnSpc>
              <a:buNone/>
              <a:defRPr kumimoji="0" lang="zh-CN" altLang="en-US" sz="6600" b="1" i="0" u="none" strike="noStrike" kern="1200" cap="none" spc="0" normalizeH="0" baseline="0" noProof="1">
                <a:solidFill>
                  <a:schemeClr val="accent1"/>
                </a:solidFill>
                <a:uFillTx/>
                <a:latin typeface="微软雅黑" panose="020B0503020204020204" charset="-122"/>
                <a:ea typeface="汉仪旗黑-85S" panose="00020600040101010101" pitchFamily="18" charset="-122"/>
                <a:cs typeface="仿宋" panose="02010609060101010101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编辑标题</a:t>
            </a:r>
            <a:endParaRPr>
              <a:sym typeface="+mn-ea"/>
            </a:endParaRPr>
          </a:p>
        </p:txBody>
      </p:sp>
      <p:grpSp>
        <p:nvGrpSpPr>
          <p:cNvPr id="6" name="组合 5"/>
          <p:cNvGrpSpPr/>
          <p:nvPr>
            <p:custDataLst>
              <p:tags r:id="rId6"/>
            </p:custDataLst>
          </p:nvPr>
        </p:nvGrpSpPr>
        <p:grpSpPr>
          <a:xfrm>
            <a:off x="0" y="0"/>
            <a:ext cx="12192000" cy="6857365"/>
            <a:chOff x="0" y="0"/>
            <a:chExt cx="19200" cy="10799"/>
          </a:xfrm>
        </p:grpSpPr>
        <p:pic>
          <p:nvPicPr>
            <p:cNvPr id="7" name="图片 6"/>
            <p:cNvPicPr>
              <a:picLocks noChangeAspect="1"/>
            </p:cNvPicPr>
            <p:nvPr>
              <p:custDataLst>
                <p:tags r:id="rId7"/>
              </p:custDataLst>
            </p:nvPr>
          </p:nvPicPr>
          <p:blipFill>
            <a:blip r:embed="rId8"/>
            <a:stretch>
              <a:fillRect/>
            </a:stretch>
          </p:blipFill>
          <p:spPr>
            <a:xfrm flipH="1">
              <a:off x="0" y="0"/>
              <a:ext cx="5749" cy="5472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>
              <p:custDataLst>
                <p:tags r:id="rId9"/>
              </p:custDataLst>
            </p:nvPr>
          </p:nvPicPr>
          <p:blipFill>
            <a:blip r:embed="rId10"/>
            <a:stretch>
              <a:fillRect/>
            </a:stretch>
          </p:blipFill>
          <p:spPr>
            <a:xfrm flipH="1">
              <a:off x="14065" y="6075"/>
              <a:ext cx="5135" cy="4725"/>
            </a:xfrm>
            <a:prstGeom prst="rect">
              <a:avLst/>
            </a:prstGeom>
          </p:spPr>
        </p:pic>
        <p:pic>
          <p:nvPicPr>
            <p:cNvPr id="11" name="图片 10"/>
            <p:cNvPicPr>
              <a:picLocks noChangeAspect="1"/>
            </p:cNvPicPr>
            <p:nvPr>
              <p:custDataLst>
                <p:tags r:id="rId11"/>
              </p:custDataLst>
            </p:nvPr>
          </p:nvPicPr>
          <p:blipFill>
            <a:blip r:embed="rId12"/>
            <a:stretch>
              <a:fillRect/>
            </a:stretch>
          </p:blipFill>
          <p:spPr>
            <a:xfrm rot="665247">
              <a:off x="13792" y="4431"/>
              <a:ext cx="1152" cy="1194"/>
            </a:xfrm>
            <a:prstGeom prst="rect">
              <a:avLst/>
            </a:prstGeom>
          </p:spPr>
        </p:pic>
        <p:pic>
          <p:nvPicPr>
            <p:cNvPr id="9" name="图片 8"/>
            <p:cNvPicPr>
              <a:picLocks noChangeAspect="1"/>
            </p:cNvPicPr>
            <p:nvPr userDrawn="1">
              <p:custDataLst>
                <p:tags r:id="rId13"/>
              </p:custDataLst>
            </p:nvPr>
          </p:nvPicPr>
          <p:blipFill>
            <a:blip r:embed="rId14"/>
            <a:stretch>
              <a:fillRect/>
            </a:stretch>
          </p:blipFill>
          <p:spPr>
            <a:xfrm flipH="1">
              <a:off x="17178" y="8939"/>
              <a:ext cx="2022" cy="1861"/>
            </a:xfrm>
            <a:prstGeom prst="rect">
              <a:avLst/>
            </a:prstGeom>
          </p:spPr>
        </p:pic>
      </p:grp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rot="10800000">
            <a:off x="9436100" y="4236085"/>
            <a:ext cx="2755900" cy="2621915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8"/>
          <a:stretch>
            <a:fillRect/>
          </a:stretch>
        </p:blipFill>
        <p:spPr>
          <a:xfrm rot="20473840">
            <a:off x="61938" y="104112"/>
            <a:ext cx="743647" cy="58385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0" y="0"/>
            <a:ext cx="1475105" cy="140462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8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12" name="图片 11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0" y="0"/>
            <a:ext cx="1475105" cy="140462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单击编辑标题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pic>
        <p:nvPicPr>
          <p:cNvPr id="13" name="图片 12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 flipH="1">
            <a:off x="0" y="0"/>
            <a:ext cx="1475105" cy="140462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1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2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-2" y="0"/>
            <a:ext cx="1902409" cy="1458000"/>
          </a:xfrm>
          <a:prstGeom prst="rect">
            <a:avLst/>
          </a:prstGeom>
        </p:spPr>
      </p:pic>
      <p:sp>
        <p:nvSpPr>
          <p:cNvPr id="8" name="矩形 7"/>
          <p:cNvSpPr/>
          <p:nvPr>
            <p:custDataLst>
              <p:tags r:id="rId4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10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 marL="0" indent="0">
              <a:buNone/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4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9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0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baseline="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1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2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0" y="0"/>
            <a:ext cx="3650615" cy="347472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5"/>
          <a:stretch>
            <a:fillRect/>
          </a:stretch>
        </p:blipFill>
        <p:spPr>
          <a:xfrm flipH="1">
            <a:off x="8931275" y="3857625"/>
            <a:ext cx="3260725" cy="300037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7"/>
          <a:stretch>
            <a:fillRect/>
          </a:stretch>
        </p:blipFill>
        <p:spPr>
          <a:xfrm flipH="1">
            <a:off x="10908030" y="5676265"/>
            <a:ext cx="1283970" cy="1181735"/>
          </a:xfrm>
          <a:prstGeom prst="rect">
            <a:avLst/>
          </a:prstGeom>
        </p:spPr>
      </p:pic>
      <p:sp>
        <p:nvSpPr>
          <p:cNvPr id="10" name="矩形 9"/>
          <p:cNvSpPr/>
          <p:nvPr>
            <p:custDataLst>
              <p:tags r:id="rId8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853055" cy="27146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5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节标题"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组合 180"/>
          <p:cNvGrpSpPr/>
          <p:nvPr userDrawn="1">
            <p:custDataLst>
              <p:tags r:id="rId2"/>
            </p:custDataLst>
          </p:nvPr>
        </p:nvGrpSpPr>
        <p:grpSpPr>
          <a:xfrm>
            <a:off x="815415" y="836713"/>
            <a:ext cx="10561173" cy="60959"/>
            <a:chOff x="3060700" y="4724400"/>
            <a:chExt cx="5955507" cy="31432"/>
          </a:xfrm>
        </p:grpSpPr>
        <p:cxnSp>
          <p:nvCxnSpPr>
            <p:cNvPr id="182" name="直接连接符 181"/>
            <p:cNvCxnSpPr/>
            <p:nvPr>
              <p:custDataLst>
                <p:tags r:id="rId3"/>
              </p:custDataLst>
            </p:nvPr>
          </p:nvCxnSpPr>
          <p:spPr>
            <a:xfrm>
              <a:off x="3060700" y="4724400"/>
              <a:ext cx="5955507" cy="0"/>
            </a:xfrm>
            <a:prstGeom prst="line">
              <a:avLst/>
            </a:prstGeom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直接连接符 182"/>
            <p:cNvCxnSpPr/>
            <p:nvPr>
              <p:custDataLst>
                <p:tags r:id="rId4"/>
              </p:custDataLst>
            </p:nvPr>
          </p:nvCxnSpPr>
          <p:spPr>
            <a:xfrm>
              <a:off x="3060700" y="4755832"/>
              <a:ext cx="5955507" cy="0"/>
            </a:xfrm>
            <a:prstGeom prst="line">
              <a:avLst/>
            </a:prstGeom>
            <a:ln w="285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图片 4" descr="图标.png"/>
          <p:cNvPicPr>
            <a:picLocks noChangeAspect="1"/>
          </p:cNvPicPr>
          <p:nvPr userDrawn="1">
            <p:custDataLst>
              <p:tags r:id="rId5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99289" y="1"/>
            <a:ext cx="836023" cy="836023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4194433" y="4511741"/>
            <a:ext cx="3429374" cy="2346259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椭圆 10"/>
          <p:cNvSpPr/>
          <p:nvPr>
            <p:custDataLst>
              <p:tags r:id="rId7"/>
            </p:custDataLst>
          </p:nvPr>
        </p:nvSpPr>
        <p:spPr>
          <a:xfrm>
            <a:off x="5463139" y="1652587"/>
            <a:ext cx="1249991" cy="1249991"/>
          </a:xfrm>
          <a:prstGeom prst="ellipse">
            <a:avLst/>
          </a:prstGeom>
          <a:noFill/>
          <a:ln>
            <a:solidFill>
              <a:schemeClr val="accent2">
                <a:lumMod val="50000"/>
              </a:schemeClr>
            </a:solidFill>
            <a:prstDash val="lgDashDot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>
              <a:latin typeface="仿宋" panose="02010609060101010101" charset="-122"/>
              <a:cs typeface="仿宋" panose="02010609060101010101" charset="-122"/>
            </a:endParaRPr>
          </a:p>
        </p:txBody>
      </p:sp>
      <p:pic>
        <p:nvPicPr>
          <p:cNvPr id="12" name="图片 11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9"/>
          <a:stretch>
            <a:fillRect/>
          </a:stretch>
        </p:blipFill>
        <p:spPr>
          <a:xfrm rot="20473840">
            <a:off x="5091315" y="2304312"/>
            <a:ext cx="743647" cy="583855"/>
          </a:xfrm>
          <a:prstGeom prst="rect">
            <a:avLst/>
          </a:prstGeom>
        </p:spPr>
      </p:pic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0"/>
            </p:custDataLst>
          </p:nvPr>
        </p:nvSpPr>
        <p:spPr>
          <a:xfrm>
            <a:off x="3533975" y="3878783"/>
            <a:ext cx="5108319" cy="422736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30000"/>
              </a:lnSpc>
              <a:buNone/>
              <a:defRPr kumimoji="0" lang="zh-CN" altLang="en-US" sz="1400" b="0" i="0" u="none" strike="noStrike" kern="1200" cap="none" spc="0" normalizeH="0" baseline="0" noProof="1">
                <a:solidFill>
                  <a:schemeClr val="accent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仿宋" panose="02010609060101010101" charset="-122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1"/>
            </p:custDataLst>
          </p:nvPr>
        </p:nvSpPr>
        <p:spPr>
          <a:xfrm>
            <a:off x="3533975" y="3061098"/>
            <a:ext cx="5108318" cy="752617"/>
          </a:xfrm>
        </p:spPr>
        <p:txBody>
          <a:bodyPr lIns="101600" tIns="38100" rIns="63500" bIns="38100" anchor="b" anchorCtr="0">
            <a:noAutofit/>
          </a:bodyPr>
          <a:lstStyle>
            <a:lvl1pPr algn="ctr">
              <a:lnSpc>
                <a:spcPct val="130000"/>
              </a:lnSpc>
              <a:defRPr sz="3600" u="none" strike="noStrike" kern="1200" cap="none" spc="0" normalizeH="0" baseline="0">
                <a:solidFill>
                  <a:schemeClr val="accent1"/>
                </a:solidFill>
                <a:uFillTx/>
                <a:latin typeface="微软雅黑" panose="020B0503020204020204" charset="-122"/>
                <a:ea typeface="汉仪旗黑-85S" panose="00020600040101010101" pitchFamily="18" charset="-122"/>
              </a:defRPr>
            </a:lvl1pPr>
          </a:lstStyle>
          <a:p>
            <a:r>
              <a:rPr lang="zh-CN" altLang="en-US"/>
              <a:t>单击此处编辑标题</a:t>
            </a:r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795270" cy="26593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5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6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600">
                <a:latin typeface="微软雅黑" panose="020B0503020204020204" charset="-122"/>
                <a:ea typeface="微软雅黑" panose="020B0503020204020204" charset="-122"/>
              </a:defRPr>
            </a:lvl1pPr>
            <a:lvl2pPr>
              <a:defRPr sz="1600"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sz="1600"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sz="1600"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sz="1600"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图片 10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2795270" cy="265938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5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6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7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8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10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11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2"/>
            </p:custDataLst>
          </p:nvPr>
        </p:nvGrpSpPr>
        <p:grpSpPr>
          <a:xfrm>
            <a:off x="0" y="0"/>
            <a:ext cx="12191365" cy="6857365"/>
            <a:chOff x="0" y="0"/>
            <a:chExt cx="19199" cy="10799"/>
          </a:xfrm>
        </p:grpSpPr>
        <p:pic>
          <p:nvPicPr>
            <p:cNvPr id="6" name="图片 5"/>
            <p:cNvPicPr>
              <a:picLocks noChangeAspect="1"/>
            </p:cNvPicPr>
            <p:nvPr>
              <p:custDataLst>
                <p:tags r:id="rId3"/>
              </p:custDataLst>
            </p:nvPr>
          </p:nvPicPr>
          <p:blipFill>
            <a:blip r:embed="rId4"/>
            <a:stretch>
              <a:fillRect/>
            </a:stretch>
          </p:blipFill>
          <p:spPr>
            <a:xfrm flipH="1">
              <a:off x="0" y="0"/>
              <a:ext cx="3221" cy="3066"/>
            </a:xfrm>
            <a:prstGeom prst="rect">
              <a:avLst/>
            </a:prstGeom>
          </p:spPr>
        </p:pic>
        <p:pic>
          <p:nvPicPr>
            <p:cNvPr id="7" name="图片 6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6"/>
            <a:stretch>
              <a:fillRect/>
            </a:stretch>
          </p:blipFill>
          <p:spPr>
            <a:xfrm flipH="1">
              <a:off x="16393" y="8217"/>
              <a:ext cx="2807" cy="2583"/>
            </a:xfrm>
            <a:prstGeom prst="rect">
              <a:avLst/>
            </a:prstGeom>
          </p:spPr>
        </p:pic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>
          <a:xfrm>
            <a:off x="669882" y="443230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图片 4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10328275" y="5151120"/>
            <a:ext cx="1859280" cy="171132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5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6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图片 4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 flipH="1">
            <a:off x="0" y="-5715"/>
            <a:ext cx="1964055" cy="1869440"/>
          </a:xfrm>
          <a:prstGeom prst="rect">
            <a:avLst/>
          </a:prstGeom>
        </p:spPr>
      </p:pic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4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ct val="0"/>
              </a:spcAft>
              <a:buNone/>
              <a:defRPr kumimoji="0" lang="zh-CN" altLang="en-US" sz="2400" b="1" i="0" u="none" strike="noStrike" kern="1200" cap="none" spc="0" normalizeH="0" baseline="0" noProof="1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5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1pPr>
            <a:lvl2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2pPr>
            <a:lvl3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3pPr>
            <a:lvl4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4pPr>
            <a:lvl5pPr indent="0" eaLnBrk="1" fontAlgn="auto" latinLnBrk="0" hangingPunct="1">
              <a:defRPr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5" Type="http://schemas.openxmlformats.org/officeDocument/2006/relationships/theme" Target="../theme/theme1.xml"/><Relationship Id="rId34" Type="http://schemas.openxmlformats.org/officeDocument/2006/relationships/image" Target="file:///D:\qq&#25991;&#20214;\712321467\Image\C2C\Image2\%7b75232B38-A165-1FB7-499C-2E1C792CACB5%7d.png" TargetMode="External"/><Relationship Id="rId33" Type="http://schemas.openxmlformats.org/officeDocument/2006/relationships/image" Target="../media/image16.png"/><Relationship Id="rId32" Type="http://schemas.openxmlformats.org/officeDocument/2006/relationships/tags" Target="../tags/tag174.xml"/><Relationship Id="rId31" Type="http://schemas.openxmlformats.org/officeDocument/2006/relationships/tags" Target="../tags/tag173.xml"/><Relationship Id="rId30" Type="http://schemas.openxmlformats.org/officeDocument/2006/relationships/tags" Target="../tags/tag172.xml"/><Relationship Id="rId3" Type="http://schemas.openxmlformats.org/officeDocument/2006/relationships/slideLayout" Target="../slideLayouts/slideLayout3.xml"/><Relationship Id="rId29" Type="http://schemas.openxmlformats.org/officeDocument/2006/relationships/tags" Target="../tags/tag171.xml"/><Relationship Id="rId28" Type="http://schemas.openxmlformats.org/officeDocument/2006/relationships/tags" Target="../tags/tag170.xml"/><Relationship Id="rId27" Type="http://schemas.openxmlformats.org/officeDocument/2006/relationships/tags" Target="../tags/tag169.xml"/><Relationship Id="rId26" Type="http://schemas.openxmlformats.org/officeDocument/2006/relationships/tags" Target="../tags/tag168.xml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26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7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8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9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30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仿宋" panose="02010609060101010101" charset="-122"/>
                <a:cs typeface="仿宋" panose="02010609060101010101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31"/>
            </p:custDataLst>
          </p:nvPr>
        </p:nvSpPr>
        <p:spPr>
          <a:xfrm flipH="1"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仿宋" panose="02010609060101010101" charset="-122"/>
              <a:cs typeface="仿宋" panose="02010609060101010101" charset="-122"/>
            </a:endParaRPr>
          </a:p>
        </p:txBody>
      </p:sp>
      <p:pic>
        <p:nvPicPr>
          <p:cNvPr id="8" name="图片 1073743875" descr="学科网 zxxk.com"/>
          <p:cNvPicPr>
            <a:picLocks noChangeAspect="1"/>
          </p:cNvPicPr>
          <p:nvPr>
            <p:custDataLst>
              <p:tags r:id="rId32"/>
            </p:custDataLst>
          </p:nvPr>
        </p:nvPicPr>
        <p:blipFill>
          <a:blip r:embed="rId33" r:link="rId34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</p:sldLayoutIdLst>
  <p:transition/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ct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微软雅黑" panose="020B0503020204020204" charset="-122"/>
          <a:ea typeface="微软雅黑" panose="020B0503020204020204" charset="-122"/>
          <a:cs typeface="仿宋" panose="02010609060101010101" charset="-122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17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2275840" y="81280"/>
            <a:ext cx="90335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5.23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1145" y="1426210"/>
            <a:ext cx="11582400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6000"/>
              <a:t>复习</a:t>
            </a:r>
            <a:r>
              <a:rPr lang="en-US" altLang="zh-CN" sz="6000"/>
              <a:t>Book3 U1-U3</a:t>
            </a:r>
            <a:r>
              <a:rPr lang="zh-CN" altLang="en-US" sz="6000"/>
              <a:t>单词</a:t>
            </a:r>
            <a:r>
              <a:rPr lang="en-US" altLang="zh-CN" sz="6000"/>
              <a:t>+</a:t>
            </a:r>
            <a:r>
              <a:rPr lang="zh-CN" altLang="en-US" sz="6000"/>
              <a:t>拓展词汇（参考全品默写本）</a:t>
            </a:r>
            <a:endParaRPr lang="zh-CN" altLang="en-US" sz="6000"/>
          </a:p>
          <a:p>
            <a:endParaRPr lang="zh-CN" altLang="en-US" sz="6000"/>
          </a:p>
          <a:p>
            <a:r>
              <a:rPr lang="zh-CN" altLang="en-US" sz="6000"/>
              <a:t>为周六下午单词大赛作准备</a:t>
            </a:r>
            <a:endParaRPr lang="zh-CN" altLang="en-US" sz="600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-82550" y="1154430"/>
            <a:ext cx="12467590" cy="4923790"/>
          </a:xfrm>
        </p:spPr>
        <p:txBody>
          <a:bodyPr>
            <a:normAutofit fontScale="25000"/>
          </a:bodyPr>
          <a:p>
            <a:pPr marL="0" indent="0" algn="l">
              <a:buNone/>
            </a:pPr>
            <a:r>
              <a:rPr lang="en-US" altLang="zh-CN" sz="19200"/>
              <a:t>1.</a:t>
            </a:r>
            <a:r>
              <a:rPr lang="zh-CN" sz="19200"/>
              <a:t>熟读两篇应用文，背诵核心词块</a:t>
            </a:r>
            <a:r>
              <a:rPr lang="zh-CN" altLang="en-US" sz="19200"/>
              <a:t>（</a:t>
            </a:r>
            <a:r>
              <a:rPr lang="en-US" altLang="zh-CN" sz="19200"/>
              <a:t>15</a:t>
            </a:r>
            <a:r>
              <a:rPr lang="zh-CN" altLang="en-US" sz="19200"/>
              <a:t>分钟）</a:t>
            </a:r>
            <a:endParaRPr lang="zh-CN" altLang="en-US" sz="19200"/>
          </a:p>
          <a:p>
            <a:pPr marL="0" indent="0" algn="l">
              <a:buNone/>
            </a:pPr>
            <a:r>
              <a:rPr lang="en-US" altLang="zh-CN" sz="19200"/>
              <a:t>2. </a:t>
            </a:r>
            <a:r>
              <a:rPr lang="zh-CN" sz="19200"/>
              <a:t>背读后续写第一篇，积累第二篇范文词块</a:t>
            </a:r>
            <a:r>
              <a:rPr lang="zh-CN" altLang="en-US" sz="19200"/>
              <a:t>（</a:t>
            </a:r>
            <a:r>
              <a:rPr lang="en-US" altLang="zh-CN" sz="19200"/>
              <a:t>30</a:t>
            </a:r>
            <a:r>
              <a:rPr lang="zh-CN" altLang="en-US" sz="19200"/>
              <a:t>分钟）</a:t>
            </a:r>
            <a:r>
              <a:rPr lang="en-US" altLang="zh-CN" sz="19200"/>
              <a:t>+</a:t>
            </a:r>
            <a:r>
              <a:rPr lang="zh-CN" altLang="en-US" sz="19200"/>
              <a:t>读完形填空一遍</a:t>
            </a:r>
            <a:endParaRPr lang="zh-CN" altLang="en-US" sz="19200"/>
          </a:p>
          <a:p>
            <a:pPr marL="0" indent="0" algn="l">
              <a:buNone/>
            </a:pPr>
            <a:r>
              <a:rPr lang="en-US" altLang="zh-CN" sz="19200"/>
              <a:t>3.</a:t>
            </a:r>
            <a:r>
              <a:rPr lang="zh-CN" altLang="en-US" sz="19200"/>
              <a:t>背</a:t>
            </a:r>
            <a:r>
              <a:rPr lang="en-US" altLang="zh-CN" sz="19200"/>
              <a:t>5</a:t>
            </a:r>
            <a:r>
              <a:rPr lang="zh-CN" altLang="en-US" sz="19200"/>
              <a:t>月</a:t>
            </a:r>
            <a:r>
              <a:rPr lang="en-US" altLang="zh-CN" sz="19200"/>
              <a:t>20</a:t>
            </a:r>
            <a:r>
              <a:rPr lang="zh-CN" altLang="en-US" sz="19200"/>
              <a:t>日晚读错题积累笔记（</a:t>
            </a:r>
            <a:r>
              <a:rPr lang="en-US" altLang="zh-CN" sz="19200"/>
              <a:t>10</a:t>
            </a:r>
            <a:r>
              <a:rPr lang="zh-CN" altLang="en-US" sz="19200"/>
              <a:t>分钟）</a:t>
            </a:r>
            <a:endParaRPr lang="en-US" altLang="zh-CN" sz="19200"/>
          </a:p>
          <a:p>
            <a:pPr marL="0" indent="0" algn="l">
              <a:buNone/>
            </a:pPr>
            <a:endParaRPr lang="zh-CN" altLang="en-US" sz="19200"/>
          </a:p>
        </p:txBody>
      </p:sp>
      <p:sp>
        <p:nvSpPr>
          <p:cNvPr id="5" name="文本框 4"/>
          <p:cNvSpPr txBox="1"/>
          <p:nvPr/>
        </p:nvSpPr>
        <p:spPr>
          <a:xfrm>
            <a:off x="3094355" y="81280"/>
            <a:ext cx="90335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5.21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占位符 2"/>
          <p:cNvSpPr>
            <a:spLocks noGrp="1"/>
          </p:cNvSpPr>
          <p:nvPr>
            <p:ph type="body" sz="quarter" idx="13"/>
            <p:custDataLst>
              <p:tags r:id="rId1"/>
            </p:custDataLst>
          </p:nvPr>
        </p:nvSpPr>
        <p:spPr>
          <a:xfrm>
            <a:off x="0" y="1154430"/>
            <a:ext cx="12127865" cy="4923790"/>
          </a:xfrm>
        </p:spPr>
        <p:txBody>
          <a:bodyPr>
            <a:normAutofit fontScale="25000"/>
          </a:bodyPr>
          <a:p>
            <a:pPr marL="0" indent="0" algn="l">
              <a:buNone/>
            </a:pPr>
            <a:r>
              <a:rPr lang="en-US" altLang="zh-CN" sz="19200"/>
              <a:t>1.</a:t>
            </a:r>
            <a:r>
              <a:rPr lang="zh-CN" altLang="en-US" sz="19200"/>
              <a:t>背</a:t>
            </a:r>
            <a:r>
              <a:rPr lang="en-US" altLang="zh-CN" sz="19200"/>
              <a:t>U4</a:t>
            </a:r>
            <a:r>
              <a:rPr lang="zh-CN" altLang="en-US" sz="19200"/>
              <a:t>拓展词汇（</a:t>
            </a:r>
            <a:r>
              <a:rPr lang="en-US" altLang="zh-CN" sz="19200"/>
              <a:t>25</a:t>
            </a:r>
            <a:r>
              <a:rPr lang="zh-CN" altLang="en-US" sz="19200"/>
              <a:t>分钟）</a:t>
            </a:r>
            <a:endParaRPr lang="zh-CN" altLang="en-US" sz="19200"/>
          </a:p>
          <a:p>
            <a:pPr marL="0" indent="0" algn="l">
              <a:buNone/>
            </a:pPr>
            <a:r>
              <a:rPr lang="en-US" altLang="zh-CN" sz="19200"/>
              <a:t>2. </a:t>
            </a:r>
            <a:r>
              <a:rPr lang="zh-CN" altLang="en-US" sz="19200"/>
              <a:t>背全品</a:t>
            </a:r>
            <a:r>
              <a:rPr lang="en-US" altLang="zh-CN" sz="19200"/>
              <a:t>P167-172</a:t>
            </a:r>
            <a:r>
              <a:rPr lang="zh-CN" altLang="en-US" sz="19200"/>
              <a:t>知识点部分（</a:t>
            </a:r>
            <a:r>
              <a:rPr lang="en-US" altLang="zh-CN" sz="19200"/>
              <a:t>20</a:t>
            </a:r>
            <a:r>
              <a:rPr lang="zh-CN" altLang="en-US" sz="19200"/>
              <a:t>分钟）</a:t>
            </a:r>
            <a:endParaRPr lang="zh-CN" altLang="en-US" sz="16000"/>
          </a:p>
          <a:p>
            <a:pPr marL="0" indent="0" algn="l">
              <a:buNone/>
            </a:pPr>
            <a:endParaRPr lang="en-US" altLang="zh-CN" sz="16000"/>
          </a:p>
          <a:p>
            <a:pPr marL="0" indent="0" algn="l">
              <a:buNone/>
            </a:pPr>
            <a:endParaRPr lang="en-US" altLang="zh-CN" sz="4800"/>
          </a:p>
          <a:p>
            <a:pPr marL="0" indent="0" algn="l">
              <a:buNone/>
            </a:pPr>
            <a:r>
              <a:rPr lang="en-US" altLang="zh-CN" sz="13335"/>
              <a:t>7:15-7:25 </a:t>
            </a:r>
            <a:r>
              <a:rPr lang="zh-CN" altLang="en-US" sz="13335"/>
              <a:t>做全品套卷</a:t>
            </a:r>
            <a:r>
              <a:rPr lang="en-US" altLang="zh-CN" sz="13335"/>
              <a:t>U3 D</a:t>
            </a:r>
            <a:r>
              <a:rPr lang="zh-CN" altLang="en-US" sz="13335"/>
              <a:t>篇阅读，</a:t>
            </a:r>
            <a:r>
              <a:rPr lang="zh-CN" sz="13335"/>
              <a:t>涂卡提交</a:t>
            </a:r>
            <a:r>
              <a:rPr lang="en-US" altLang="zh-CN" sz="13335"/>
              <a:t>+</a:t>
            </a:r>
            <a:r>
              <a:rPr lang="zh-CN" altLang="en-US" sz="13335"/>
              <a:t>核对答案</a:t>
            </a:r>
            <a:endParaRPr lang="zh-CN" sz="13335"/>
          </a:p>
          <a:p>
            <a:pPr marL="0" indent="0" algn="l">
              <a:buNone/>
            </a:pPr>
            <a:r>
              <a:rPr lang="zh-CN" altLang="en-US" sz="13335"/>
              <a:t>听力：报纸</a:t>
            </a:r>
            <a:r>
              <a:rPr lang="en-US" altLang="zh-CN" sz="13335"/>
              <a:t>25</a:t>
            </a:r>
            <a:r>
              <a:rPr lang="zh-CN" altLang="en-US" sz="13335"/>
              <a:t>期，年级一起听</a:t>
            </a:r>
            <a:endParaRPr lang="zh-CN" altLang="en-US" sz="13335"/>
          </a:p>
        </p:txBody>
      </p:sp>
      <p:sp>
        <p:nvSpPr>
          <p:cNvPr id="5" name="文本框 4"/>
          <p:cNvSpPr txBox="1"/>
          <p:nvPr/>
        </p:nvSpPr>
        <p:spPr>
          <a:xfrm>
            <a:off x="3094355" y="81280"/>
            <a:ext cx="903351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6000">
                <a:sym typeface="+mn-ea"/>
              </a:rPr>
              <a:t>5.19</a:t>
            </a:r>
            <a:r>
              <a:rPr lang="zh-CN" altLang="en-US" sz="6000">
                <a:sym typeface="+mn-ea"/>
              </a:rPr>
              <a:t>早自习安排（</a:t>
            </a:r>
            <a:r>
              <a:rPr lang="en-US" altLang="zh-CN" sz="6000">
                <a:sym typeface="+mn-ea"/>
              </a:rPr>
              <a:t>55</a:t>
            </a:r>
            <a:r>
              <a:rPr lang="zh-CN" altLang="en-US" sz="6000">
                <a:sym typeface="+mn-ea"/>
              </a:rPr>
              <a:t>分钟）</a:t>
            </a:r>
            <a:endParaRPr lang="zh-CN" altLang="en-US" sz="6000">
              <a:sym typeface="+mn-ea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"/>
          <p:cNvSpPr txBox="1"/>
          <p:nvPr>
            <p:custDataLst>
              <p:tags r:id="rId1"/>
            </p:custDataLst>
          </p:nvPr>
        </p:nvSpPr>
        <p:spPr>
          <a:xfrm>
            <a:off x="3723005" y="0"/>
            <a:ext cx="52971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lang="zh-CN" altLang="en-US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月</a:t>
            </a:r>
            <a:r>
              <a:rPr lang="en-US" altLang="zh-CN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16   </a:t>
            </a:r>
            <a:r>
              <a:rPr lang="zh-CN" altLang="en-US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早读任务</a:t>
            </a:r>
            <a:endParaRPr lang="zh-CN" altLang="en-US" sz="4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12090" y="673735"/>
            <a:ext cx="11767820" cy="60280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just">
              <a:lnSpc>
                <a:spcPct val="150000"/>
              </a:lnSpc>
            </a:pP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1.</a:t>
            </a:r>
            <a:r>
              <a:rPr lang="zh-CN" altLang="en-US" sz="4400" spc="200">
                <a:latin typeface="+mn-ea"/>
                <a:cs typeface="Times New Roman" panose="02020603050405020304" charset="0"/>
                <a:sym typeface="+mn-ea"/>
              </a:rPr>
              <a:t>背</a:t>
            </a: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U4</a:t>
            </a:r>
            <a:r>
              <a:rPr lang="zh-CN" altLang="en-US" sz="4400" spc="200">
                <a:latin typeface="+mn-ea"/>
                <a:cs typeface="Times New Roman" panose="02020603050405020304" charset="0"/>
                <a:sym typeface="+mn-ea"/>
              </a:rPr>
              <a:t>单词</a:t>
            </a:r>
            <a:endParaRPr lang="zh-CN" altLang="en-US" sz="4400" spc="200">
              <a:latin typeface="+mn-ea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2.</a:t>
            </a:r>
            <a:r>
              <a:rPr lang="zh-CN" sz="4400" spc="200">
                <a:latin typeface="+mn-ea"/>
                <a:cs typeface="Times New Roman" panose="02020603050405020304" charset="0"/>
                <a:sym typeface="+mn-ea"/>
              </a:rPr>
              <a:t>背</a:t>
            </a: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U3</a:t>
            </a:r>
            <a:r>
              <a:rPr lang="zh-CN" sz="4400" spc="200">
                <a:latin typeface="+mn-ea"/>
                <a:cs typeface="Times New Roman" panose="02020603050405020304" charset="0"/>
                <a:sym typeface="+mn-ea"/>
              </a:rPr>
              <a:t>大听写错误部分，去对手赛搭档处完成二测（搭档签字）</a:t>
            </a:r>
            <a:endParaRPr lang="zh-CN" sz="4400" spc="200">
              <a:latin typeface="+mn-ea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3.</a:t>
            </a:r>
            <a:r>
              <a:rPr lang="zh-CN" altLang="en-US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熟读十句五定页子</a:t>
            </a:r>
            <a:endParaRPr lang="zh-CN" altLang="en-US" sz="44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7:15-7:25 </a:t>
            </a:r>
            <a:r>
              <a:rPr lang="zh-CN" altLang="en-US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核对全品</a:t>
            </a:r>
            <a:r>
              <a:rPr lang="en-US" altLang="zh-CN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U4</a:t>
            </a:r>
            <a:r>
              <a:rPr lang="zh-CN" altLang="en-US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导学案答案（课代表负责投屏）</a:t>
            </a:r>
            <a:endParaRPr lang="zh-CN" altLang="en-US" sz="44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1"/>
          <p:cNvSpPr txBox="1"/>
          <p:nvPr>
            <p:custDataLst>
              <p:tags r:id="rId1"/>
            </p:custDataLst>
          </p:nvPr>
        </p:nvSpPr>
        <p:spPr>
          <a:xfrm>
            <a:off x="3723005" y="0"/>
            <a:ext cx="52971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5</a:t>
            </a:r>
            <a:r>
              <a:rPr lang="zh-CN" altLang="en-US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月</a:t>
            </a:r>
            <a:r>
              <a:rPr lang="en-US" altLang="zh-CN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14</a:t>
            </a:r>
            <a:r>
              <a:rPr lang="zh-CN" altLang="en-US" sz="4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早读任务</a:t>
            </a:r>
            <a:endParaRPr lang="zh-CN" altLang="en-US" sz="4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50190" y="986790"/>
            <a:ext cx="11767820" cy="50247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algn="just">
              <a:lnSpc>
                <a:spcPct val="150000"/>
              </a:lnSpc>
            </a:pP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1.</a:t>
            </a:r>
            <a:r>
              <a:rPr lang="zh-CN" altLang="en-US" sz="4400" spc="200">
                <a:latin typeface="+mn-ea"/>
                <a:cs typeface="Times New Roman" panose="02020603050405020304" charset="0"/>
                <a:sym typeface="+mn-ea"/>
              </a:rPr>
              <a:t>跟读</a:t>
            </a: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U4</a:t>
            </a:r>
            <a:r>
              <a:rPr lang="zh-CN" altLang="en-US" sz="4400" spc="200">
                <a:latin typeface="+mn-ea"/>
                <a:cs typeface="Times New Roman" panose="02020603050405020304" charset="0"/>
                <a:sym typeface="+mn-ea"/>
              </a:rPr>
              <a:t>单词两遍，背单词到</a:t>
            </a: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tissue</a:t>
            </a:r>
            <a:endParaRPr lang="en-US" altLang="zh-CN" sz="4400" spc="200">
              <a:latin typeface="+mn-ea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2.</a:t>
            </a:r>
            <a:r>
              <a:rPr lang="zh-CN" sz="4400" spc="200">
                <a:latin typeface="+mn-ea"/>
                <a:cs typeface="Times New Roman" panose="02020603050405020304" charset="0"/>
                <a:sym typeface="+mn-ea"/>
              </a:rPr>
              <a:t>背</a:t>
            </a:r>
            <a:r>
              <a:rPr lang="en-US" altLang="zh-CN" sz="4400" spc="200">
                <a:latin typeface="+mn-ea"/>
                <a:cs typeface="Times New Roman" panose="02020603050405020304" charset="0"/>
                <a:sym typeface="+mn-ea"/>
              </a:rPr>
              <a:t>U3</a:t>
            </a:r>
            <a:r>
              <a:rPr lang="zh-CN" sz="4400" spc="200">
                <a:latin typeface="+mn-ea"/>
                <a:cs typeface="Times New Roman" panose="02020603050405020304" charset="0"/>
                <a:sym typeface="+mn-ea"/>
              </a:rPr>
              <a:t>大听写错误部分，去对手赛搭档处完成二测（搭档签字）</a:t>
            </a:r>
            <a:endParaRPr lang="zh-CN" sz="4400" spc="200">
              <a:latin typeface="+mn-ea"/>
              <a:cs typeface="Times New Roman" panose="02020603050405020304" charset="0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3.</a:t>
            </a:r>
            <a:r>
              <a:rPr lang="zh-CN" altLang="en-US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熟读</a:t>
            </a:r>
            <a:r>
              <a:rPr lang="en-US" altLang="zh-CN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2023</a:t>
            </a:r>
            <a:r>
              <a:rPr lang="zh-CN" altLang="en-US" sz="4400" spc="200">
                <a:solidFill>
                  <a:schemeClr val="tx1"/>
                </a:solidFill>
                <a:latin typeface="+mn-ea"/>
                <a:cs typeface="Times New Roman" panose="02020603050405020304" charset="0"/>
                <a:sym typeface="+mn-ea"/>
              </a:rPr>
              <a:t>年全国卷读后续写原文，完成一个句子的翻译</a:t>
            </a:r>
            <a:endParaRPr lang="zh-CN" altLang="en-US" sz="4400" spc="200">
              <a:solidFill>
                <a:schemeClr val="tx1"/>
              </a:solidFill>
              <a:latin typeface="+mn-ea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wipe/>
  </p:transition>
</p:sld>
</file>

<file path=ppt/tags/tag1.xml><?xml version="1.0" encoding="utf-8"?>
<p:tagLst xmlns:p="http://schemas.openxmlformats.org/presentationml/2006/main">
  <p:tag name="AS_UNIQUEID" val="1737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.xml><?xml version="1.0" encoding="utf-8"?>
<p:tagLst xmlns:p="http://schemas.openxmlformats.org/presentationml/2006/main">
  <p:tag name="AS_UNIQUEID" val="1746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00.xml><?xml version="1.0" encoding="utf-8"?>
<p:tagLst xmlns:p="http://schemas.openxmlformats.org/presentationml/2006/main">
  <p:tag name="AS_UNIQUEID" val="1849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1.xml><?xml version="1.0" encoding="utf-8"?>
<p:tagLst xmlns:p="http://schemas.openxmlformats.org/presentationml/2006/main">
  <p:tag name="AS_UNIQUEID" val="1850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2.xml><?xml version="1.0" encoding="utf-8"?>
<p:tagLst xmlns:p="http://schemas.openxmlformats.org/presentationml/2006/main">
  <p:tag name="AS_UNIQUEID" val="1851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3.xml><?xml version="1.0" encoding="utf-8"?>
<p:tagLst xmlns:p="http://schemas.openxmlformats.org/presentationml/2006/main">
  <p:tag name="AS_UNIQUEID" val="1852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104.xml><?xml version="1.0" encoding="utf-8"?>
<p:tagLst xmlns:p="http://schemas.openxmlformats.org/presentationml/2006/main">
  <p:tag name="AS_UNIQUEID" val="1854"/>
  <p:tag name="KSO_WM_BEAUTIFY_FLAG" val="#wm#"/>
  <p:tag name="KSO_WM_SLIDE_BACKGROUND_TYPE" val="topBottom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5*i*1"/>
  <p:tag name="KSO_WM_UNIT_INDEX" val="1"/>
  <p:tag name="KSO_WM_UNIT_LAYERLEVEL" val="1"/>
  <p:tag name="KSO_WM_UNIT_SUBTYPE" val="h"/>
  <p:tag name="KSO_WM_UNIT_TYPE" val="i"/>
</p:tagLst>
</file>

<file path=ppt/tags/tag105.xml><?xml version="1.0" encoding="utf-8"?>
<p:tagLst xmlns:p="http://schemas.openxmlformats.org/presentationml/2006/main">
  <p:tag name="AS_UNIQUEID" val="1855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i*2"/>
  <p:tag name="KSO_WM_UNIT_INDEX" val="2"/>
  <p:tag name="KSO_WM_UNIT_LAYERLEVEL" val="1"/>
  <p:tag name="KSO_WM_UNIT_TYPE" val="i"/>
</p:tagLst>
</file>

<file path=ppt/tags/tag106.xml><?xml version="1.0" encoding="utf-8"?>
<p:tagLst xmlns:p="http://schemas.openxmlformats.org/presentationml/2006/main">
  <p:tag name="AS_UNIQUEID" val="1856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i*1"/>
  <p:tag name="KSO_WM_UNIT_INDEX" val="1"/>
  <p:tag name="KSO_WM_UNIT_LAYERLEVEL" val="1"/>
  <p:tag name="KSO_WM_UNIT_TYPE" val="i"/>
</p:tagLst>
</file>

<file path=ppt/tags/tag107.xml><?xml version="1.0" encoding="utf-8"?>
<p:tagLst xmlns:p="http://schemas.openxmlformats.org/presentationml/2006/main">
  <p:tag name="AS_UNIQUEID" val="1857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08.xml><?xml version="1.0" encoding="utf-8"?>
<p:tagLst xmlns:p="http://schemas.openxmlformats.org/presentationml/2006/main">
  <p:tag name="AS_UNIQUEID" val="1858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09.xml><?xml version="1.0" encoding="utf-8"?>
<p:tagLst xmlns:p="http://schemas.openxmlformats.org/presentationml/2006/main">
  <p:tag name="AS_UNIQUEID" val="1859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.xml><?xml version="1.0" encoding="utf-8"?>
<p:tagLst xmlns:p="http://schemas.openxmlformats.org/presentationml/2006/main">
  <p:tag name="AS_UNIQUEID" val="1747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10.xml><?xml version="1.0" encoding="utf-8"?>
<p:tagLst xmlns:p="http://schemas.openxmlformats.org/presentationml/2006/main">
  <p:tag name="AS_UNIQUEID" val="1860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1.xml><?xml version="1.0" encoding="utf-8"?>
<p:tagLst xmlns:p="http://schemas.openxmlformats.org/presentationml/2006/main">
  <p:tag name="AS_UNIQUEID" val="1861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2.xml><?xml version="1.0" encoding="utf-8"?>
<p:tagLst xmlns:p="http://schemas.openxmlformats.org/presentationml/2006/main">
  <p:tag name="AS_UNIQUEID" val="1862"/>
  <p:tag name="KSO_WM_BEAUTIFY_FLAG" val="#wm#"/>
  <p:tag name="KSO_WM_SLIDE_BACKGROUND_TYPE" val="topBottom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5**"/>
  <p:tag name="KSO_WM_UNIT_LAYERLEVEL" val="1"/>
</p:tagLst>
</file>

<file path=ppt/tags/tag113.xml><?xml version="1.0" encoding="utf-8"?>
<p:tagLst xmlns:p="http://schemas.openxmlformats.org/presentationml/2006/main">
  <p:tag name="AS_UNIQUEID" val="1864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i*1"/>
  <p:tag name="KSO_WM_UNIT_INDEX" val="1"/>
  <p:tag name="KSO_WM_UNIT_LAYERLEVEL" val="1"/>
  <p:tag name="KSO_WM_UNIT_TYPE" val="i"/>
</p:tagLst>
</file>

<file path=ppt/tags/tag114.xml><?xml version="1.0" encoding="utf-8"?>
<p:tagLst xmlns:p="http://schemas.openxmlformats.org/presentationml/2006/main">
  <p:tag name="AS_UNIQUEID" val="1865"/>
  <p:tag name="KSO_WM_BEAUTIFY_FLAG" val="#wm#"/>
  <p:tag name="KSO_WM_SLIDE_BACKGROUND_TYPE" val="bottomTop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6*i*1"/>
  <p:tag name="KSO_WM_UNIT_INDEX" val="1"/>
  <p:tag name="KSO_WM_UNIT_LAYERLEVEL" val="1"/>
  <p:tag name="KSO_WM_UNIT_SUBTYPE" val="h"/>
  <p:tag name="KSO_WM_UNIT_TYPE" val="i"/>
</p:tagLst>
</file>

<file path=ppt/tags/tag115.xml><?xml version="1.0" encoding="utf-8"?>
<p:tagLst xmlns:p="http://schemas.openxmlformats.org/presentationml/2006/main">
  <p:tag name="AS_UNIQUEID" val="1866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6.xml><?xml version="1.0" encoding="utf-8"?>
<p:tagLst xmlns:p="http://schemas.openxmlformats.org/presentationml/2006/main">
  <p:tag name="AS_UNIQUEID" val="1867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7.xml><?xml version="1.0" encoding="utf-8"?>
<p:tagLst xmlns:p="http://schemas.openxmlformats.org/presentationml/2006/main">
  <p:tag name="AS_UNIQUEID" val="1868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8.xml><?xml version="1.0" encoding="utf-8"?>
<p:tagLst xmlns:p="http://schemas.openxmlformats.org/presentationml/2006/main">
  <p:tag name="AS_UNIQUEID" val="1869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19.xml><?xml version="1.0" encoding="utf-8"?>
<p:tagLst xmlns:p="http://schemas.openxmlformats.org/presentationml/2006/main">
  <p:tag name="AS_UNIQUEID" val="1870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2.xml><?xml version="1.0" encoding="utf-8"?>
<p:tagLst xmlns:p="http://schemas.openxmlformats.org/presentationml/2006/main">
  <p:tag name="AS_UNIQUEID" val="1748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20.xml><?xml version="1.0" encoding="utf-8"?>
<p:tagLst xmlns:p="http://schemas.openxmlformats.org/presentationml/2006/main">
  <p:tag name="AS_UNIQUEID" val="1871"/>
  <p:tag name="KSO_WM_BEAUTIFY_FLAG" val="#wm#"/>
  <p:tag name="KSO_WM_SLIDE_BACKGROUND_TYPE" val="bottomTop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6**"/>
  <p:tag name="KSO_WM_UNIT_LAYERLEVEL" val="1"/>
</p:tagLst>
</file>

<file path=ppt/tags/tag121.xml><?xml version="1.0" encoding="utf-8"?>
<p:tagLst xmlns:p="http://schemas.openxmlformats.org/presentationml/2006/main">
  <p:tag name="AS_UNIQUEID" val="1873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i*1"/>
  <p:tag name="KSO_WM_UNIT_INDEX" val="1"/>
  <p:tag name="KSO_WM_UNIT_LAYERLEVEL" val="1"/>
  <p:tag name="KSO_WM_UNIT_TYPE" val="i"/>
</p:tagLst>
</file>

<file path=ppt/tags/tag122.xml><?xml version="1.0" encoding="utf-8"?>
<p:tagLst xmlns:p="http://schemas.openxmlformats.org/presentationml/2006/main">
  <p:tag name="AS_UNIQUEID" val="1874"/>
  <p:tag name="KSO_WM_BEAUTIFY_FLAG" val="#wm#"/>
  <p:tag name="KSO_WM_SLIDE_BACKGROUND_TYPE" val="navigation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7*i*1"/>
  <p:tag name="KSO_WM_UNIT_INDEX" val="1"/>
  <p:tag name="KSO_WM_UNIT_LAYERLEVEL" val="1"/>
  <p:tag name="KSO_WM_UNIT_SUBTYPE" val="h"/>
  <p:tag name="KSO_WM_UNIT_TYPE" val="i"/>
</p:tagLst>
</file>

<file path=ppt/tags/tag123.xml><?xml version="1.0" encoding="utf-8"?>
<p:tagLst xmlns:p="http://schemas.openxmlformats.org/presentationml/2006/main">
  <p:tag name="AS_UNIQUEID" val="1875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4.xml><?xml version="1.0" encoding="utf-8"?>
<p:tagLst xmlns:p="http://schemas.openxmlformats.org/presentationml/2006/main">
  <p:tag name="AS_UNIQUEID" val="1876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5.xml><?xml version="1.0" encoding="utf-8"?>
<p:tagLst xmlns:p="http://schemas.openxmlformats.org/presentationml/2006/main">
  <p:tag name="AS_UNIQUEID" val="1877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6.xml><?xml version="1.0" encoding="utf-8"?>
<p:tagLst xmlns:p="http://schemas.openxmlformats.org/presentationml/2006/main">
  <p:tag name="AS_UNIQUEID" val="1878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7.xml><?xml version="1.0" encoding="utf-8"?>
<p:tagLst xmlns:p="http://schemas.openxmlformats.org/presentationml/2006/main">
  <p:tag name="AS_UNIQUEID" val="1879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8.xml><?xml version="1.0" encoding="utf-8"?>
<p:tagLst xmlns:p="http://schemas.openxmlformats.org/presentationml/2006/main">
  <p:tag name="AS_UNIQUEID" val="1880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29.xml><?xml version="1.0" encoding="utf-8"?>
<p:tagLst xmlns:p="http://schemas.openxmlformats.org/presentationml/2006/main">
  <p:tag name="AS_UNIQUEID" val="1881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3.xml><?xml version="1.0" encoding="utf-8"?>
<p:tagLst xmlns:p="http://schemas.openxmlformats.org/presentationml/2006/main">
  <p:tag name="AS_UNIQUEID" val="1749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130.xml><?xml version="1.0" encoding="utf-8"?>
<p:tagLst xmlns:p="http://schemas.openxmlformats.org/presentationml/2006/main">
  <p:tag name="AS_UNIQUEID" val="1882"/>
  <p:tag name="KSO_WM_BEAUTIFY_FLAG" val="#wm#"/>
  <p:tag name="KSO_WM_SLIDE_BACKGROUND_TYPE" val="navigation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7**"/>
  <p:tag name="KSO_WM_UNIT_LAYERLEVEL" val="1"/>
</p:tagLst>
</file>

<file path=ppt/tags/tag131.xml><?xml version="1.0" encoding="utf-8"?>
<p:tagLst xmlns:p="http://schemas.openxmlformats.org/presentationml/2006/main">
  <p:tag name="AS_UNIQUEID" val="1884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i*4"/>
  <p:tag name="KSO_WM_UNIT_INDEX" val="4"/>
  <p:tag name="KSO_WM_UNIT_LAYERLEVEL" val="1"/>
  <p:tag name="KSO_WM_UNIT_TYPE" val="i"/>
</p:tagLst>
</file>

<file path=ppt/tags/tag132.xml><?xml version="1.0" encoding="utf-8"?>
<p:tagLst xmlns:p="http://schemas.openxmlformats.org/presentationml/2006/main">
  <p:tag name="AS_UNIQUEID" val="1885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i*2"/>
  <p:tag name="KSO_WM_UNIT_INDEX" val="2"/>
  <p:tag name="KSO_WM_UNIT_LAYERLEVEL" val="1"/>
  <p:tag name="KSO_WM_UNIT_TYPE" val="i"/>
</p:tagLst>
</file>

<file path=ppt/tags/tag133.xml><?xml version="1.0" encoding="utf-8"?>
<p:tagLst xmlns:p="http://schemas.openxmlformats.org/presentationml/2006/main">
  <p:tag name="AS_UNIQUEID" val="1886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i*3"/>
  <p:tag name="KSO_WM_UNIT_INDEX" val="3"/>
  <p:tag name="KSO_WM_UNIT_LAYERLEVEL" val="1"/>
  <p:tag name="KSO_WM_UNIT_TYPE" val="i"/>
</p:tagLst>
</file>

<file path=ppt/tags/tag134.xml><?xml version="1.0" encoding="utf-8"?>
<p:tagLst xmlns:p="http://schemas.openxmlformats.org/presentationml/2006/main">
  <p:tag name="AS_UNIQUEID" val="1887"/>
  <p:tag name="KSO_WM_BEAUTIFY_FLAG" val="#wm#"/>
  <p:tag name="KSO_WM_SLIDE_BACKGROUND_TYPE" val="belt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8*i*1"/>
  <p:tag name="KSO_WM_UNIT_INDEX" val="1"/>
  <p:tag name="KSO_WM_UNIT_LAYERLEVEL" val="1"/>
  <p:tag name="KSO_WM_UNIT_SUBTYPE" val="h"/>
  <p:tag name="KSO_WM_UNIT_TYPE" val="i"/>
</p:tagLst>
</file>

<file path=ppt/tags/tag135.xml><?xml version="1.0" encoding="utf-8"?>
<p:tagLst xmlns:p="http://schemas.openxmlformats.org/presentationml/2006/main">
  <p:tag name="AS_UNIQUEID" val="1888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6.xml><?xml version="1.0" encoding="utf-8"?>
<p:tagLst xmlns:p="http://schemas.openxmlformats.org/presentationml/2006/main">
  <p:tag name="AS_UNIQUEID" val="1889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7.xml><?xml version="1.0" encoding="utf-8"?>
<p:tagLst xmlns:p="http://schemas.openxmlformats.org/presentationml/2006/main">
  <p:tag name="AS_UNIQUEID" val="1890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8.xml><?xml version="1.0" encoding="utf-8"?>
<p:tagLst xmlns:p="http://schemas.openxmlformats.org/presentationml/2006/main">
  <p:tag name="AS_UNIQUEID" val="1891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39.xml><?xml version="1.0" encoding="utf-8"?>
<p:tagLst xmlns:p="http://schemas.openxmlformats.org/presentationml/2006/main">
  <p:tag name="AS_UNIQUEID" val="1892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4.xml><?xml version="1.0" encoding="utf-8"?>
<p:tagLst xmlns:p="http://schemas.openxmlformats.org/presentationml/2006/main">
  <p:tag name="AS_UNIQUEID" val="175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i*1"/>
  <p:tag name="KSO_WM_UNIT_INDEX" val="1"/>
  <p:tag name="KSO_WM_UNIT_LAYERLEVEL" val="1"/>
  <p:tag name="KSO_WM_UNIT_TYPE" val="i"/>
</p:tagLst>
</file>

<file path=ppt/tags/tag140.xml><?xml version="1.0" encoding="utf-8"?>
<p:tagLst xmlns:p="http://schemas.openxmlformats.org/presentationml/2006/main">
  <p:tag name="AS_UNIQUEID" val="1894"/>
</p:tagLst>
</file>

<file path=ppt/tags/tag141.xml><?xml version="1.0" encoding="utf-8"?>
<p:tagLst xmlns:p="http://schemas.openxmlformats.org/presentationml/2006/main">
  <p:tag name="AS_UNIQUEID" val="1895"/>
</p:tagLst>
</file>

<file path=ppt/tags/tag142.xml><?xml version="1.0" encoding="utf-8"?>
<p:tagLst xmlns:p="http://schemas.openxmlformats.org/presentationml/2006/main">
  <p:tag name="AS_UNIQUEID" val="1896"/>
</p:tagLst>
</file>

<file path=ppt/tags/tag143.xml><?xml version="1.0" encoding="utf-8"?>
<p:tagLst xmlns:p="http://schemas.openxmlformats.org/presentationml/2006/main">
  <p:tag name="AS_UNIQUEID" val="1897"/>
</p:tagLst>
</file>

<file path=ppt/tags/tag144.xml><?xml version="1.0" encoding="utf-8"?>
<p:tagLst xmlns:p="http://schemas.openxmlformats.org/presentationml/2006/main">
  <p:tag name="AS_UNIQUEID" val="1899"/>
</p:tagLst>
</file>

<file path=ppt/tags/tag145.xml><?xml version="1.0" encoding="utf-8"?>
<p:tagLst xmlns:p="http://schemas.openxmlformats.org/presentationml/2006/main">
  <p:tag name="AS_UNIQUEID" val="1900"/>
</p:tagLst>
</file>

<file path=ppt/tags/tag146.xml><?xml version="1.0" encoding="utf-8"?>
<p:tagLst xmlns:p="http://schemas.openxmlformats.org/presentationml/2006/main">
  <p:tag name="AS_UNIQUEID" val="1901"/>
</p:tagLst>
</file>

<file path=ppt/tags/tag147.xml><?xml version="1.0" encoding="utf-8"?>
<p:tagLst xmlns:p="http://schemas.openxmlformats.org/presentationml/2006/main">
  <p:tag name="AS_UNIQUEID" val="1902"/>
</p:tagLst>
</file>

<file path=ppt/tags/tag148.xml><?xml version="1.0" encoding="utf-8"?>
<p:tagLst xmlns:p="http://schemas.openxmlformats.org/presentationml/2006/main">
  <p:tag name="AS_UNIQUEID" val="1904"/>
</p:tagLst>
</file>

<file path=ppt/tags/tag149.xml><?xml version="1.0" encoding="utf-8"?>
<p:tagLst xmlns:p="http://schemas.openxmlformats.org/presentationml/2006/main">
  <p:tag name="AS_UNIQUEID" val="1905"/>
</p:tagLst>
</file>

<file path=ppt/tags/tag15.xml><?xml version="1.0" encoding="utf-8"?>
<p:tagLst xmlns:p="http://schemas.openxmlformats.org/presentationml/2006/main">
  <p:tag name="AS_UNIQUEID" val="175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50.xml><?xml version="1.0" encoding="utf-8"?>
<p:tagLst xmlns:p="http://schemas.openxmlformats.org/presentationml/2006/main">
  <p:tag name="AS_UNIQUEID" val="1906"/>
</p:tagLst>
</file>

<file path=ppt/tags/tag151.xml><?xml version="1.0" encoding="utf-8"?>
<p:tagLst xmlns:p="http://schemas.openxmlformats.org/presentationml/2006/main">
  <p:tag name="AS_UNIQUEID" val="1907"/>
</p:tagLst>
</file>

<file path=ppt/tags/tag152.xml><?xml version="1.0" encoding="utf-8"?>
<p:tagLst xmlns:p="http://schemas.openxmlformats.org/presentationml/2006/main">
  <p:tag name="AS_UNIQUEID" val="1909"/>
</p:tagLst>
</file>

<file path=ppt/tags/tag153.xml><?xml version="1.0" encoding="utf-8"?>
<p:tagLst xmlns:p="http://schemas.openxmlformats.org/presentationml/2006/main">
  <p:tag name="AS_UNIQUEID" val="1910"/>
</p:tagLst>
</file>

<file path=ppt/tags/tag154.xml><?xml version="1.0" encoding="utf-8"?>
<p:tagLst xmlns:p="http://schemas.openxmlformats.org/presentationml/2006/main">
  <p:tag name="AS_UNIQUEID" val="1911"/>
</p:tagLst>
</file>

<file path=ppt/tags/tag155.xml><?xml version="1.0" encoding="utf-8"?>
<p:tagLst xmlns:p="http://schemas.openxmlformats.org/presentationml/2006/main">
  <p:tag name="AS_UNIQUEID" val="1912"/>
</p:tagLst>
</file>

<file path=ppt/tags/tag156.xml><?xml version="1.0" encoding="utf-8"?>
<p:tagLst xmlns:p="http://schemas.openxmlformats.org/presentationml/2006/main">
  <p:tag name="AS_UNIQUEID" val="1914"/>
</p:tagLst>
</file>

<file path=ppt/tags/tag157.xml><?xml version="1.0" encoding="utf-8"?>
<p:tagLst xmlns:p="http://schemas.openxmlformats.org/presentationml/2006/main">
  <p:tag name="AS_UNIQUEID" val="1915"/>
</p:tagLst>
</file>

<file path=ppt/tags/tag158.xml><?xml version="1.0" encoding="utf-8"?>
<p:tagLst xmlns:p="http://schemas.openxmlformats.org/presentationml/2006/main">
  <p:tag name="AS_UNIQUEID" val="1916"/>
</p:tagLst>
</file>

<file path=ppt/tags/tag159.xml><?xml version="1.0" encoding="utf-8"?>
<p:tagLst xmlns:p="http://schemas.openxmlformats.org/presentationml/2006/main">
  <p:tag name="AS_UNIQUEID" val="1917"/>
</p:tagLst>
</file>

<file path=ppt/tags/tag16.xml><?xml version="1.0" encoding="utf-8"?>
<p:tagLst xmlns:p="http://schemas.openxmlformats.org/presentationml/2006/main">
  <p:tag name="AS_UNIQUEID" val="175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60.xml><?xml version="1.0" encoding="utf-8"?>
<p:tagLst xmlns:p="http://schemas.openxmlformats.org/presentationml/2006/main">
  <p:tag name="AS_UNIQUEID" val="1919"/>
</p:tagLst>
</file>

<file path=ppt/tags/tag161.xml><?xml version="1.0" encoding="utf-8"?>
<p:tagLst xmlns:p="http://schemas.openxmlformats.org/presentationml/2006/main">
  <p:tag name="AS_UNIQUEID" val="1920"/>
</p:tagLst>
</file>

<file path=ppt/tags/tag162.xml><?xml version="1.0" encoding="utf-8"?>
<p:tagLst xmlns:p="http://schemas.openxmlformats.org/presentationml/2006/main">
  <p:tag name="AS_UNIQUEID" val="1921"/>
</p:tagLst>
</file>

<file path=ppt/tags/tag163.xml><?xml version="1.0" encoding="utf-8"?>
<p:tagLst xmlns:p="http://schemas.openxmlformats.org/presentationml/2006/main">
  <p:tag name="AS_UNIQUEID" val="1922"/>
</p:tagLst>
</file>

<file path=ppt/tags/tag164.xml><?xml version="1.0" encoding="utf-8"?>
<p:tagLst xmlns:p="http://schemas.openxmlformats.org/presentationml/2006/main">
  <p:tag name="AS_UNIQUEID" val="1279"/>
</p:tagLst>
</file>

<file path=ppt/tags/tag165.xml><?xml version="1.0" encoding="utf-8"?>
<p:tagLst xmlns:p="http://schemas.openxmlformats.org/presentationml/2006/main">
  <p:tag name="AS_UNIQUEID" val="1280"/>
</p:tagLst>
</file>

<file path=ppt/tags/tag166.xml><?xml version="1.0" encoding="utf-8"?>
<p:tagLst xmlns:p="http://schemas.openxmlformats.org/presentationml/2006/main">
  <p:tag name="AS_UNIQUEID" val="1281"/>
</p:tagLst>
</file>

<file path=ppt/tags/tag167.xml><?xml version="1.0" encoding="utf-8"?>
<p:tagLst xmlns:p="http://schemas.openxmlformats.org/presentationml/2006/main">
  <p:tag name="AS_UNIQUEID" val="1282"/>
</p:tagLst>
</file>

<file path=ppt/tags/tag168.xml><?xml version="1.0" encoding="utf-8"?>
<p:tagLst xmlns:p="http://schemas.openxmlformats.org/presentationml/2006/main">
  <p:tag name="AS_UNIQUEID" val="1925"/>
  <p:tag name="KSO_WM_BEAUTIFY_FLAG" val="#wm#"/>
  <p:tag name="KSO_WM_TAG_VERSION" val="1.0"/>
  <p:tag name="KSO_WM_TEMPLATE_CATEGORY" val="custom"/>
  <p:tag name="KSO_WM_TEMPLATE_INDEX" val="2020024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69.xml><?xml version="1.0" encoding="utf-8"?>
<p:tagLst xmlns:p="http://schemas.openxmlformats.org/presentationml/2006/main">
  <p:tag name="AS_UNIQUEID" val="1926"/>
  <p:tag name="KSO_WM_BEAUTIFY_FLAG" val="#wm#"/>
  <p:tag name="KSO_WM_TAG_VERSION" val="1.0"/>
  <p:tag name="KSO_WM_TEMPLATE_CATEGORY" val="custom"/>
  <p:tag name="KSO_WM_TEMPLATE_INDEX" val="20200246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.xml><?xml version="1.0" encoding="utf-8"?>
<p:tagLst xmlns:p="http://schemas.openxmlformats.org/presentationml/2006/main">
  <p:tag name="AS_UNIQUEID" val="175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70.xml><?xml version="1.0" encoding="utf-8"?>
<p:tagLst xmlns:p="http://schemas.openxmlformats.org/presentationml/2006/main">
  <p:tag name="AS_UNIQUEID" val="192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1.xml><?xml version="1.0" encoding="utf-8"?>
<p:tagLst xmlns:p="http://schemas.openxmlformats.org/presentationml/2006/main">
  <p:tag name="AS_UNIQUEID" val="192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2.xml><?xml version="1.0" encoding="utf-8"?>
<p:tagLst xmlns:p="http://schemas.openxmlformats.org/presentationml/2006/main">
  <p:tag name="AS_UNIQUEID" val="192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0**"/>
  <p:tag name="KSO_WM_UNIT_LAYERLEVEL" val="1"/>
</p:tagLst>
</file>

<file path=ppt/tags/tag173.xml><?xml version="1.0" encoding="utf-8"?>
<p:tagLst xmlns:p="http://schemas.openxmlformats.org/presentationml/2006/main">
  <p:tag name="AS_UNIQUEID" val="1930"/>
  <p:tag name="KSO_WM_BEAUTIFY_FLAG" val="#wm#"/>
  <p:tag name="KSO_WM_TAG_VERSION" val="1.0"/>
  <p:tag name="KSO_WM_TEMPLATE_CATEGORY" val="custom"/>
  <p:tag name="KSO_WM_TEMPLATE_COLOR_TYPE" val="1"/>
  <p:tag name="KSO_WM_TEMPLATE_INDEX" val="20200246"/>
  <p:tag name="KSO_WM_TEMPLATE_MASTER_THUMB_INDEX" val="12"/>
  <p:tag name="KSO_WM_TEMPLATE_MASTER_TYPE" val="1"/>
  <p:tag name="KSO_WM_TEMPLATE_SUBCATEGORY" val="0"/>
  <p:tag name="KSO_WM_TEMPLATE_THUMBS_INDEX" val="1、4、5、7、8、9、10、11、12、13、15、20"/>
  <p:tag name="KSO_WM_UNIT_SHOW_EDIT_AREA_INDICATION" val="0"/>
</p:tagLst>
</file>

<file path=ppt/tags/tag174.xml><?xml version="1.0" encoding="utf-8"?>
<p:tagLst xmlns:p="http://schemas.openxmlformats.org/presentationml/2006/main">
  <p:tag name="AS_UNIQUEID" val="1931"/>
</p:tagLst>
</file>

<file path=ppt/tags/tag175.xml><?xml version="1.0" encoding="utf-8"?>
<p:tagLst xmlns:p="http://schemas.openxmlformats.org/presentationml/2006/main">
  <p:tag name="AS_UNIQUEID" val="1892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76.xml><?xml version="1.0" encoding="utf-8"?>
<p:tagLst xmlns:p="http://schemas.openxmlformats.org/presentationml/2006/main">
  <p:tag name="AS_UNIQUEID" val="1892"/>
  <p:tag name="KSO_WM_BEAUTIFY_FLAG" val="#wm#"/>
  <p:tag name="KSO_WM_SLIDE_BACKGROUND_TYPE" val="bel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8**"/>
  <p:tag name="KSO_WM_UNIT_LAYERLEVEL" val="1"/>
</p:tagLst>
</file>

<file path=ppt/tags/tag177.xml><?xml version="1.0" encoding="utf-8"?>
<p:tagLst xmlns:p="http://schemas.openxmlformats.org/presentationml/2006/main">
  <p:tag name="AS_UNIQUEID" val="2121"/>
  <p:tag name="KSO_WM_FULL_TEXT_BEAUTIFY_COPY_ID" val="3"/>
</p:tagLst>
</file>

<file path=ppt/tags/tag178.xml><?xml version="1.0" encoding="utf-8"?>
<p:tagLst xmlns:p="http://schemas.openxmlformats.org/presentationml/2006/main">
  <p:tag name="AS_UNIQUEID" val="2121"/>
  <p:tag name="KSO_WM_FULL_TEXT_BEAUTIFY_COPY_ID" val="3"/>
</p:tagLst>
</file>

<file path=ppt/tags/tag18.xml><?xml version="1.0" encoding="utf-8"?>
<p:tagLst xmlns:p="http://schemas.openxmlformats.org/presentationml/2006/main">
  <p:tag name="AS_UNIQUEID" val="175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19.xml><?xml version="1.0" encoding="utf-8"?>
<p:tagLst xmlns:p="http://schemas.openxmlformats.org/presentationml/2006/main">
  <p:tag name="AS_UNIQUEID" val="175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2**"/>
  <p:tag name="KSO_WM_UNIT_LAYERLEVEL" val="1"/>
</p:tagLst>
</file>

<file path=ppt/tags/tag2.xml><?xml version="1.0" encoding="utf-8"?>
<p:tagLst xmlns:p="http://schemas.openxmlformats.org/presentationml/2006/main">
  <p:tag name="AS_UNIQUEID" val="1738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0.xml><?xml version="1.0" encoding="utf-8"?>
<p:tagLst xmlns:p="http://schemas.openxmlformats.org/presentationml/2006/main">
  <p:tag name="AS_UNIQUEID" val="175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p="http://schemas.openxmlformats.org/presentationml/2006/main">
  <p:tag name="AS_UNIQUEID" val="175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p="http://schemas.openxmlformats.org/presentationml/2006/main">
  <p:tag name="AS_UNIQUEID" val="176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3.xml><?xml version="1.0" encoding="utf-8"?>
<p:tagLst xmlns:p="http://schemas.openxmlformats.org/presentationml/2006/main">
  <p:tag name="AS_UNIQUEID" val="176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4.xml><?xml version="1.0" encoding="utf-8"?>
<p:tagLst xmlns:p="http://schemas.openxmlformats.org/presentationml/2006/main">
  <p:tag name="AS_UNIQUEID" val="176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5.xml><?xml version="1.0" encoding="utf-8"?>
<p:tagLst xmlns:p="http://schemas.openxmlformats.org/presentationml/2006/main">
  <p:tag name="AS_UNIQUEID" val="176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6.xml><?xml version="1.0" encoding="utf-8"?>
<p:tagLst xmlns:p="http://schemas.openxmlformats.org/presentationml/2006/main">
  <p:tag name="AS_UNIQUEID" val="176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7.xml><?xml version="1.0" encoding="utf-8"?>
<p:tagLst xmlns:p="http://schemas.openxmlformats.org/presentationml/2006/main">
  <p:tag name="AS_UNIQUEID" val="176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8.xml><?xml version="1.0" encoding="utf-8"?>
<p:tagLst xmlns:p="http://schemas.openxmlformats.org/presentationml/2006/main">
  <p:tag name="AS_UNIQUEID" val="176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i*1"/>
  <p:tag name="KSO_WM_UNIT_INDEX" val="1"/>
  <p:tag name="KSO_WM_UNIT_LAYERLEVEL" val="1"/>
  <p:tag name="KSO_WM_UNIT_TYPE" val="i"/>
</p:tagLst>
</file>

<file path=ppt/tags/tag29.xml><?xml version="1.0" encoding="utf-8"?>
<p:tagLst xmlns:p="http://schemas.openxmlformats.org/presentationml/2006/main">
  <p:tag name="AS_UNIQUEID" val="176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.xml><?xml version="1.0" encoding="utf-8"?>
<p:tagLst xmlns:p="http://schemas.openxmlformats.org/presentationml/2006/main">
  <p:tag name="AS_UNIQUEID" val="1739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0.xml><?xml version="1.0" encoding="utf-8"?>
<p:tagLst xmlns:p="http://schemas.openxmlformats.org/presentationml/2006/main">
  <p:tag name="AS_UNIQUEID" val="176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1.xml><?xml version="1.0" encoding="utf-8"?>
<p:tagLst xmlns:p="http://schemas.openxmlformats.org/presentationml/2006/main">
  <p:tag name="AS_UNIQUEID" val="177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2.xml><?xml version="1.0" encoding="utf-8"?>
<p:tagLst xmlns:p="http://schemas.openxmlformats.org/presentationml/2006/main">
  <p:tag name="AS_UNIQUEID" val="177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3.xml><?xml version="1.0" encoding="utf-8"?>
<p:tagLst xmlns:p="http://schemas.openxmlformats.org/presentationml/2006/main">
  <p:tag name="AS_UNIQUEID" val="177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4.xml><?xml version="1.0" encoding="utf-8"?>
<p:tagLst xmlns:p="http://schemas.openxmlformats.org/presentationml/2006/main">
  <p:tag name="AS_UNIQUEID" val="177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4**"/>
  <p:tag name="KSO_WM_UNIT_LAYERLEVEL" val="1"/>
</p:tagLst>
</file>

<file path=ppt/tags/tag35.xml><?xml version="1.0" encoding="utf-8"?>
<p:tagLst xmlns:p="http://schemas.openxmlformats.org/presentationml/2006/main">
  <p:tag name="AS_UNIQUEID" val="177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i*1"/>
  <p:tag name="KSO_WM_UNIT_INDEX" val="1"/>
  <p:tag name="KSO_WM_UNIT_LAYERLEVEL" val="1"/>
  <p:tag name="KSO_WM_UNIT_TYPE" val="i"/>
</p:tagLst>
</file>

<file path=ppt/tags/tag36.xml><?xml version="1.0" encoding="utf-8"?>
<p:tagLst xmlns:p="http://schemas.openxmlformats.org/presentationml/2006/main">
  <p:tag name="AS_UNIQUEID" val="177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7.xml><?xml version="1.0" encoding="utf-8"?>
<p:tagLst xmlns:p="http://schemas.openxmlformats.org/presentationml/2006/main">
  <p:tag name="AS_UNIQUEID" val="177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8.xml><?xml version="1.0" encoding="utf-8"?>
<p:tagLst xmlns:p="http://schemas.openxmlformats.org/presentationml/2006/main">
  <p:tag name="AS_UNIQUEID" val="177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39.xml><?xml version="1.0" encoding="utf-8"?>
<p:tagLst xmlns:p="http://schemas.openxmlformats.org/presentationml/2006/main">
  <p:tag name="AS_UNIQUEID" val="177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.xml><?xml version="1.0" encoding="utf-8"?>
<p:tagLst xmlns:p="http://schemas.openxmlformats.org/presentationml/2006/main">
  <p:tag name="AS_UNIQUEID" val="1740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40.xml><?xml version="1.0" encoding="utf-8"?>
<p:tagLst xmlns:p="http://schemas.openxmlformats.org/presentationml/2006/main">
  <p:tag name="AS_UNIQUEID" val="178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1.xml><?xml version="1.0" encoding="utf-8"?>
<p:tagLst xmlns:p="http://schemas.openxmlformats.org/presentationml/2006/main">
  <p:tag name="AS_UNIQUEID" val="178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2.xml><?xml version="1.0" encoding="utf-8"?>
<p:tagLst xmlns:p="http://schemas.openxmlformats.org/presentationml/2006/main">
  <p:tag name="AS_UNIQUEID" val="178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3.xml><?xml version="1.0" encoding="utf-8"?>
<p:tagLst xmlns:p="http://schemas.openxmlformats.org/presentationml/2006/main">
  <p:tag name="AS_UNIQUEID" val="178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5**"/>
  <p:tag name="KSO_WM_UNIT_LAYERLEVEL" val="1"/>
</p:tagLst>
</file>

<file path=ppt/tags/tag44.xml><?xml version="1.0" encoding="utf-8"?>
<p:tagLst xmlns:p="http://schemas.openxmlformats.org/presentationml/2006/main">
  <p:tag name="AS_UNIQUEID" val="178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5.xml><?xml version="1.0" encoding="utf-8"?>
<p:tagLst xmlns:p="http://schemas.openxmlformats.org/presentationml/2006/main">
  <p:tag name="AS_UNIQUEID" val="178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6.xml><?xml version="1.0" encoding="utf-8"?>
<p:tagLst xmlns:p="http://schemas.openxmlformats.org/presentationml/2006/main">
  <p:tag name="AS_UNIQUEID" val="178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7.xml><?xml version="1.0" encoding="utf-8"?>
<p:tagLst xmlns:p="http://schemas.openxmlformats.org/presentationml/2006/main">
  <p:tag name="AS_UNIQUEID" val="178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8.xml><?xml version="1.0" encoding="utf-8"?>
<p:tagLst xmlns:p="http://schemas.openxmlformats.org/presentationml/2006/main">
  <p:tag name="AS_UNIQUEID" val="178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49.xml><?xml version="1.0" encoding="utf-8"?>
<p:tagLst xmlns:p="http://schemas.openxmlformats.org/presentationml/2006/main">
  <p:tag name="AS_UNIQUEID" val="179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5.xml><?xml version="1.0" encoding="utf-8"?>
<p:tagLst xmlns:p="http://schemas.openxmlformats.org/presentationml/2006/main">
  <p:tag name="AS_UNIQUEID" val="1741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50.xml><?xml version="1.0" encoding="utf-8"?>
<p:tagLst xmlns:p="http://schemas.openxmlformats.org/presentationml/2006/main">
  <p:tag name="AS_UNIQUEID" val="179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6**"/>
  <p:tag name="KSO_WM_UNIT_LAYERLEVEL" val="1"/>
</p:tagLst>
</file>

<file path=ppt/tags/tag51.xml><?xml version="1.0" encoding="utf-8"?>
<p:tagLst xmlns:p="http://schemas.openxmlformats.org/presentationml/2006/main">
  <p:tag name="AS_UNIQUEID" val="179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52.xml><?xml version="1.0" encoding="utf-8"?>
<p:tagLst xmlns:p="http://schemas.openxmlformats.org/presentationml/2006/main">
  <p:tag name="AS_UNIQUEID" val="179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53.xml><?xml version="1.0" encoding="utf-8"?>
<p:tagLst xmlns:p="http://schemas.openxmlformats.org/presentationml/2006/main">
  <p:tag name="AS_UNIQUEID" val="179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7**"/>
  <p:tag name="KSO_WM_UNIT_LAYERLEVEL" val="1"/>
</p:tagLst>
</file>

<file path=ppt/tags/tag54.xml><?xml version="1.0" encoding="utf-8"?>
<p:tagLst xmlns:p="http://schemas.openxmlformats.org/presentationml/2006/main">
  <p:tag name="AS_UNIQUEID" val="179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5.xml><?xml version="1.0" encoding="utf-8"?>
<p:tagLst xmlns:p="http://schemas.openxmlformats.org/presentationml/2006/main">
  <p:tag name="AS_UNIQUEID" val="179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6.xml><?xml version="1.0" encoding="utf-8"?>
<p:tagLst xmlns:p="http://schemas.openxmlformats.org/presentationml/2006/main">
  <p:tag name="AS_UNIQUEID" val="179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7.xml><?xml version="1.0" encoding="utf-8"?>
<p:tagLst xmlns:p="http://schemas.openxmlformats.org/presentationml/2006/main">
  <p:tag name="AS_UNIQUEID" val="180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8.xml><?xml version="1.0" encoding="utf-8"?>
<p:tagLst xmlns:p="http://schemas.openxmlformats.org/presentationml/2006/main">
  <p:tag name="AS_UNIQUEID" val="180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59.xml><?xml version="1.0" encoding="utf-8"?>
<p:tagLst xmlns:p="http://schemas.openxmlformats.org/presentationml/2006/main">
  <p:tag name="AS_UNIQUEID" val="180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6.xml><?xml version="1.0" encoding="utf-8"?>
<p:tagLst xmlns:p="http://schemas.openxmlformats.org/presentationml/2006/main">
  <p:tag name="AS_UNIQUEID" val="1742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60.xml><?xml version="1.0" encoding="utf-8"?>
<p:tagLst xmlns:p="http://schemas.openxmlformats.org/presentationml/2006/main">
  <p:tag name="AS_UNIQUEID" val="180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8**"/>
  <p:tag name="KSO_WM_UNIT_LAYERLEVEL" val="1"/>
</p:tagLst>
</file>

<file path=ppt/tags/tag61.xml><?xml version="1.0" encoding="utf-8"?>
<p:tagLst xmlns:p="http://schemas.openxmlformats.org/presentationml/2006/main">
  <p:tag name="AS_UNIQUEID" val="180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2.xml><?xml version="1.0" encoding="utf-8"?>
<p:tagLst xmlns:p="http://schemas.openxmlformats.org/presentationml/2006/main">
  <p:tag name="AS_UNIQUEID" val="180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3.xml><?xml version="1.0" encoding="utf-8"?>
<p:tagLst xmlns:p="http://schemas.openxmlformats.org/presentationml/2006/main">
  <p:tag name="AS_UNIQUEID" val="180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4.xml><?xml version="1.0" encoding="utf-8"?>
<p:tagLst xmlns:p="http://schemas.openxmlformats.org/presentationml/2006/main">
  <p:tag name="AS_UNIQUEID" val="180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5.xml><?xml version="1.0" encoding="utf-8"?>
<p:tagLst xmlns:p="http://schemas.openxmlformats.org/presentationml/2006/main">
  <p:tag name="AS_UNIQUEID" val="180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6.xml><?xml version="1.0" encoding="utf-8"?>
<p:tagLst xmlns:p="http://schemas.openxmlformats.org/presentationml/2006/main">
  <p:tag name="AS_UNIQUEID" val="181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9**"/>
  <p:tag name="KSO_WM_UNIT_LAYERLEVEL" val="1"/>
</p:tagLst>
</file>

<file path=ppt/tags/tag67.xml><?xml version="1.0" encoding="utf-8"?>
<p:tagLst xmlns:p="http://schemas.openxmlformats.org/presentationml/2006/main">
  <p:tag name="AS_UNIQUEID" val="181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i*1"/>
  <p:tag name="KSO_WM_UNIT_INDEX" val="1"/>
  <p:tag name="KSO_WM_UNIT_LAYERLEVEL" val="1"/>
  <p:tag name="KSO_WM_UNIT_TYPE" val="i"/>
</p:tagLst>
</file>

<file path=ppt/tags/tag68.xml><?xml version="1.0" encoding="utf-8"?>
<p:tagLst xmlns:p="http://schemas.openxmlformats.org/presentationml/2006/main">
  <p:tag name="AS_UNIQUEID" val="181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69.xml><?xml version="1.0" encoding="utf-8"?>
<p:tagLst xmlns:p="http://schemas.openxmlformats.org/presentationml/2006/main">
  <p:tag name="AS_UNIQUEID" val="181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7.xml><?xml version="1.0" encoding="utf-8"?>
<p:tagLst xmlns:p="http://schemas.openxmlformats.org/presentationml/2006/main">
  <p:tag name="AS_UNIQUEID" val="1743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y*1"/>
  <p:tag name="KSO_WM_UNIT_INDEX" val="1"/>
  <p:tag name="KSO_WM_UNIT_LAYERLEVEL" val="1"/>
  <p:tag name="KSO_WM_UNIT_TYPE" val="y"/>
</p:tagLst>
</file>

<file path=ppt/tags/tag70.xml><?xml version="1.0" encoding="utf-8"?>
<p:tagLst xmlns:p="http://schemas.openxmlformats.org/presentationml/2006/main">
  <p:tag name="AS_UNIQUEID" val="181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71.xml><?xml version="1.0" encoding="utf-8"?>
<p:tagLst xmlns:p="http://schemas.openxmlformats.org/presentationml/2006/main">
  <p:tag name="AS_UNIQUEID" val="181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0**"/>
  <p:tag name="KSO_WM_UNIT_LAYERLEVEL" val="1"/>
</p:tagLst>
</file>

<file path=ppt/tags/tag72.xml><?xml version="1.0" encoding="utf-8"?>
<p:tagLst xmlns:p="http://schemas.openxmlformats.org/presentationml/2006/main">
  <p:tag name="AS_UNIQUEID" val="181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3.xml><?xml version="1.0" encoding="utf-8"?>
<p:tagLst xmlns:p="http://schemas.openxmlformats.org/presentationml/2006/main">
  <p:tag name="AS_UNIQUEID" val="181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4.xml><?xml version="1.0" encoding="utf-8"?>
<p:tagLst xmlns:p="http://schemas.openxmlformats.org/presentationml/2006/main">
  <p:tag name="AS_UNIQUEID" val="182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5.xml><?xml version="1.0" encoding="utf-8"?>
<p:tagLst xmlns:p="http://schemas.openxmlformats.org/presentationml/2006/main">
  <p:tag name="AS_UNIQUEID" val="182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6.xml><?xml version="1.0" encoding="utf-8"?>
<p:tagLst xmlns:p="http://schemas.openxmlformats.org/presentationml/2006/main">
  <p:tag name="AS_UNIQUEID" val="182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7.xml><?xml version="1.0" encoding="utf-8"?>
<p:tagLst xmlns:p="http://schemas.openxmlformats.org/presentationml/2006/main">
  <p:tag name="AS_UNIQUEID" val="182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8.xml><?xml version="1.0" encoding="utf-8"?>
<p:tagLst xmlns:p="http://schemas.openxmlformats.org/presentationml/2006/main">
  <p:tag name="AS_UNIQUEID" val="182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79.xml><?xml version="1.0" encoding="utf-8"?>
<p:tagLst xmlns:p="http://schemas.openxmlformats.org/presentationml/2006/main">
  <p:tag name="AS_UNIQUEID" val="182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8.xml><?xml version="1.0" encoding="utf-8"?>
<p:tagLst xmlns:p="http://schemas.openxmlformats.org/presentationml/2006/main">
  <p:tag name="AS_UNIQUEID" val="1744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80.xml><?xml version="1.0" encoding="utf-8"?>
<p:tagLst xmlns:p="http://schemas.openxmlformats.org/presentationml/2006/main">
  <p:tag name="AS_UNIQUEID" val="182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1**"/>
  <p:tag name="KSO_WM_UNIT_LAYERLEVEL" val="1"/>
</p:tagLst>
</file>

<file path=ppt/tags/tag81.xml><?xml version="1.0" encoding="utf-8"?>
<p:tagLst xmlns:p="http://schemas.openxmlformats.org/presentationml/2006/main">
  <p:tag name="AS_UNIQUEID" val="1828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2.xml><?xml version="1.0" encoding="utf-8"?>
<p:tagLst xmlns:p="http://schemas.openxmlformats.org/presentationml/2006/main">
  <p:tag name="AS_UNIQUEID" val="1829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3.xml><?xml version="1.0" encoding="utf-8"?>
<p:tagLst xmlns:p="http://schemas.openxmlformats.org/presentationml/2006/main">
  <p:tag name="AS_UNIQUEID" val="1830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4.xml><?xml version="1.0" encoding="utf-8"?>
<p:tagLst xmlns:p="http://schemas.openxmlformats.org/presentationml/2006/main">
  <p:tag name="AS_UNIQUEID" val="1831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i*1"/>
  <p:tag name="KSO_WM_UNIT_INDEX" val="1"/>
  <p:tag name="KSO_WM_UNIT_LAYERLEVEL" val="1"/>
  <p:tag name="KSO_WM_UNIT_TYPE" val="i"/>
</p:tagLst>
</file>

<file path=ppt/tags/tag85.xml><?xml version="1.0" encoding="utf-8"?>
<p:tagLst xmlns:p="http://schemas.openxmlformats.org/presentationml/2006/main">
  <p:tag name="AS_UNIQUEID" val="1832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i*2"/>
  <p:tag name="KSO_WM_UNIT_INDEX" val="2"/>
  <p:tag name="KSO_WM_UNIT_LAYERLEVEL" val="1"/>
  <p:tag name="KSO_WM_UNIT_TYPE" val="i"/>
</p:tagLst>
</file>

<file path=ppt/tags/tag86.xml><?xml version="1.0" encoding="utf-8"?>
<p:tagLst xmlns:p="http://schemas.openxmlformats.org/presentationml/2006/main">
  <p:tag name="AS_UNIQUEID" val="1833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87.xml><?xml version="1.0" encoding="utf-8"?>
<p:tagLst xmlns:p="http://schemas.openxmlformats.org/presentationml/2006/main">
  <p:tag name="AS_UNIQUEID" val="1835"/>
  <p:tag name="KSO_WM_BEAUTIFY_FLAG" val="#wm#"/>
  <p:tag name="KSO_WM_SLIDE_BACKGROUND_TYPE" val="frame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3*i*1"/>
  <p:tag name="KSO_WM_UNIT_INDEX" val="1"/>
  <p:tag name="KSO_WM_UNIT_LAYERLEVEL" val="1"/>
  <p:tag name="KSO_WM_UNIT_SUBTYPE" val="h"/>
  <p:tag name="KSO_WM_UNIT_TYPE" val="i"/>
</p:tagLst>
</file>

<file path=ppt/tags/tag88.xml><?xml version="1.0" encoding="utf-8"?>
<p:tagLst xmlns:p="http://schemas.openxmlformats.org/presentationml/2006/main">
  <p:tag name="AS_UNIQUEID" val="1836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i*1"/>
  <p:tag name="KSO_WM_UNIT_INDEX" val="1"/>
  <p:tag name="KSO_WM_UNIT_LAYERLEVEL" val="1"/>
  <p:tag name="KSO_WM_UNIT_TYPE" val="i"/>
</p:tagLst>
</file>

<file path=ppt/tags/tag89.xml><?xml version="1.0" encoding="utf-8"?>
<p:tagLst xmlns:p="http://schemas.openxmlformats.org/presentationml/2006/main">
  <p:tag name="AS_UNIQUEID" val="1837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i*2"/>
  <p:tag name="KSO_WM_UNIT_INDEX" val="2"/>
  <p:tag name="KSO_WM_UNIT_LAYERLEVEL" val="1"/>
  <p:tag name="KSO_WM_UNIT_TYPE" val="i"/>
</p:tagLst>
</file>

<file path=ppt/tags/tag9.xml><?xml version="1.0" encoding="utf-8"?>
<p:tagLst xmlns:p="http://schemas.openxmlformats.org/presentationml/2006/main">
  <p:tag name="AS_UNIQUEID" val="1745"/>
  <p:tag name="KSO_WM_BEAUTIFY_FLAG" val="#wm#"/>
  <p:tag name="KSO_WM_SLIDE_BACKGROUND_MASK_FLAG" val="1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90.xml><?xml version="1.0" encoding="utf-8"?>
<p:tagLst xmlns:p="http://schemas.openxmlformats.org/presentationml/2006/main">
  <p:tag name="AS_UNIQUEID" val="1838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1.xml><?xml version="1.0" encoding="utf-8"?>
<p:tagLst xmlns:p="http://schemas.openxmlformats.org/presentationml/2006/main">
  <p:tag name="AS_UNIQUEID" val="1839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2.xml><?xml version="1.0" encoding="utf-8"?>
<p:tagLst xmlns:p="http://schemas.openxmlformats.org/presentationml/2006/main">
  <p:tag name="AS_UNIQUEID" val="1840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3.xml><?xml version="1.0" encoding="utf-8"?>
<p:tagLst xmlns:p="http://schemas.openxmlformats.org/presentationml/2006/main">
  <p:tag name="AS_UNIQUEID" val="1841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4.xml><?xml version="1.0" encoding="utf-8"?>
<p:tagLst xmlns:p="http://schemas.openxmlformats.org/presentationml/2006/main">
  <p:tag name="AS_UNIQUEID" val="1842"/>
  <p:tag name="KSO_WM_BEAUTIFY_FLAG" val="#wm#"/>
  <p:tag name="KSO_WM_SLIDE_BACKGROUND_TYPE" val="frame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3**"/>
  <p:tag name="KSO_WM_UNIT_LAYERLEVEL" val="1"/>
</p:tagLst>
</file>

<file path=ppt/tags/tag95.xml><?xml version="1.0" encoding="utf-8"?>
<p:tagLst xmlns:p="http://schemas.openxmlformats.org/presentationml/2006/main">
  <p:tag name="AS_UNIQUEID" val="1844"/>
  <p:tag name="KSO_WM_BEAUTIFY_FLAG" val="#wm#"/>
  <p:tag name="KSO_WM_SLIDE_BACKGROUND_TYPE" val="leftRight"/>
  <p:tag name="KSO_WM_SLIDE_BK_DARK_LIGHT" val="2"/>
  <p:tag name="KSO_WM_TAG_VERSION" val="1.0"/>
  <p:tag name="KSO_WM_UNIT_BK_DARK_LIGHT" val="2"/>
  <p:tag name="KSO_WM_UNIT_COMPATIBLE" val="0"/>
  <p:tag name="KSO_WM_UNIT_DIAGRAM_ISNUMVISUAL" val="0"/>
  <p:tag name="KSO_WM_UNIT_DIAGRAM_ISREFERUNIT" val="0"/>
  <p:tag name="KSO_WM_UNIT_HIGHLIGHT" val="0"/>
  <p:tag name="KSO_WM_UNIT_ID" val="_14*i*1"/>
  <p:tag name="KSO_WM_UNIT_INDEX" val="1"/>
  <p:tag name="KSO_WM_UNIT_LAYERLEVEL" val="1"/>
  <p:tag name="KSO_WM_UNIT_SUBTYPE" val="h"/>
  <p:tag name="KSO_WM_UNIT_TYPE" val="i"/>
</p:tagLst>
</file>

<file path=ppt/tags/tag96.xml><?xml version="1.0" encoding="utf-8"?>
<p:tagLst xmlns:p="http://schemas.openxmlformats.org/presentationml/2006/main">
  <p:tag name="AS_UNIQUEID" val="1845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i*1"/>
  <p:tag name="KSO_WM_UNIT_INDEX" val="1"/>
  <p:tag name="KSO_WM_UNIT_LAYERLEVEL" val="1"/>
  <p:tag name="KSO_WM_UNIT_TYPE" val="i"/>
</p:tagLst>
</file>

<file path=ppt/tags/tag97.xml><?xml version="1.0" encoding="utf-8"?>
<p:tagLst xmlns:p="http://schemas.openxmlformats.org/presentationml/2006/main">
  <p:tag name="AS_UNIQUEID" val="1846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i*2"/>
  <p:tag name="KSO_WM_UNIT_INDEX" val="2"/>
  <p:tag name="KSO_WM_UNIT_LAYERLEVEL" val="1"/>
  <p:tag name="KSO_WM_UNIT_TYPE" val="i"/>
</p:tagLst>
</file>

<file path=ppt/tags/tag98.xml><?xml version="1.0" encoding="utf-8"?>
<p:tagLst xmlns:p="http://schemas.openxmlformats.org/presentationml/2006/main">
  <p:tag name="AS_UNIQUEID" val="1847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ags/tag99.xml><?xml version="1.0" encoding="utf-8"?>
<p:tagLst xmlns:p="http://schemas.openxmlformats.org/presentationml/2006/main">
  <p:tag name="AS_UNIQUEID" val="1848"/>
  <p:tag name="KSO_WM_BEAUTIFY_FLAG" val="#wm#"/>
  <p:tag name="KSO_WM_SLIDE_BACKGROUND_TYPE" val="leftRight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4**"/>
  <p:tag name="KSO_WM_UNIT_LAYERLEVEL" val="1"/>
</p:tagLst>
</file>

<file path=ppt/theme/theme1.xml><?xml version="1.0" encoding="utf-8"?>
<a:theme xmlns:a="http://schemas.openxmlformats.org/drawingml/2006/main" name="2_Office 主题​​">
  <a:themeElements>
    <a:clrScheme name="自定义 95">
      <a:dk1>
        <a:srgbClr val="000000"/>
      </a:dk1>
      <a:lt1>
        <a:srgbClr val="FFFFFF"/>
      </a:lt1>
      <a:dk2>
        <a:srgbClr val="FBF5F2"/>
      </a:dk2>
      <a:lt2>
        <a:srgbClr val="FEFCFB"/>
      </a:lt2>
      <a:accent1>
        <a:srgbClr val="DF677B"/>
      </a:accent1>
      <a:accent2>
        <a:srgbClr val="D48483"/>
      </a:accent2>
      <a:accent3>
        <a:srgbClr val="C69C8D"/>
      </a:accent3>
      <a:accent4>
        <a:srgbClr val="B4B096"/>
      </a:accent4>
      <a:accent5>
        <a:srgbClr val="A1C49F"/>
      </a:accent5>
      <a:accent6>
        <a:srgbClr val="87D9A8"/>
      </a:accent6>
      <a:hlink>
        <a:srgbClr val="8DD7F8"/>
      </a:hlink>
      <a:folHlink>
        <a:srgbClr val="B759BC"/>
      </a:folHlink>
    </a:clrScheme>
    <a:fontScheme name="自定义 1">
      <a:majorFont>
        <a:latin typeface="微软雅黑"/>
        <a:ea typeface="汉仪旗黑-85S"/>
        <a:cs typeface="Arial"/>
      </a:majorFont>
      <a:minorFont>
        <a:latin typeface="微软雅黑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426</Words>
  <Application>WPS 演示</Application>
  <PresentationFormat>宽屏</PresentationFormat>
  <Paragraphs>35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8" baseType="lpstr">
      <vt:lpstr>Arial</vt:lpstr>
      <vt:lpstr>宋体</vt:lpstr>
      <vt:lpstr>Wingdings</vt:lpstr>
      <vt:lpstr>仿宋</vt:lpstr>
      <vt:lpstr>微软雅黑</vt:lpstr>
      <vt:lpstr>汉仪旗黑-85S</vt:lpstr>
      <vt:lpstr>黑体</vt:lpstr>
      <vt:lpstr>Times New Roman</vt:lpstr>
      <vt:lpstr>Arial Unicode MS</vt:lpstr>
      <vt:lpstr>Calibri</vt:lpstr>
      <vt:lpstr>汉仪旗黑-85S</vt:lpstr>
      <vt:lpstr>汉仪旗黑Y4-85简</vt:lpstr>
      <vt:lpstr>2_Office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芒果微甜</cp:lastModifiedBy>
  <cp:revision>96</cp:revision>
  <dcterms:created xsi:type="dcterms:W3CDTF">2023-08-09T12:44:00Z</dcterms:created>
  <dcterms:modified xsi:type="dcterms:W3CDTF">2026-05-22T04:12:38Z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2052-12.1.0.26375</vt:lpwstr>
  </property>
  <property fmtid="{D5CDD505-2E9C-101B-9397-08002B2CF9AE}" pid="3" name="ICV">
    <vt:lpwstr>0CE64829DDDD432BAA199186D15E19C8_13</vt:lpwstr>
  </property>
</Properties>
</file>