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3" r:id="rId4"/>
    <p:sldId id="272" r:id="rId5"/>
    <p:sldId id="271" r:id="rId6"/>
    <p:sldId id="270" r:id="rId7"/>
    <p:sldId id="267" r:id="rId8"/>
    <p:sldId id="268" r:id="rId9"/>
    <p:sldId id="269" r:id="rId10"/>
    <p:sldId id="266" r:id="rId11"/>
    <p:sldId id="262" r:id="rId12"/>
    <p:sldId id="263" r:id="rId13"/>
    <p:sldId id="265" r:id="rId14"/>
    <p:sldId id="264" r:id="rId15"/>
    <p:sldId id="258" r:id="rId16"/>
    <p:sldId id="25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0" clrIdx="0"/>
  <p:cmAuthor id="2" name="hoven" initials="h" lastIdx="0" clrIdx="1"/>
  <p:cmAuthor id="3" name="作者" initials="A" lastIdx="0" clrIdx="2"/>
  <p:cmAuthor id="4" name="Author" initials="A" lastIdx="0" clrIdx="3"/>
  <p:cmAuthor id="5" name="lenovo" initials="l" lastIdx="0" clrIdx="4"/>
  <p:cmAuthor id="6" name="HP22" initials="H" lastIdx="0" clrIdx="5"/>
  <p:cmAuthor id="7" name="ming qiu" initials="m" lastIdx="0" clrIdx="6"/>
  <p:cmAuthor id="8" name="雨林木风" initials="雨" lastIdx="0" clrIdx="7"/>
  <p:cmAuthor id="9" name="未知用户1" initials="未" lastIdx="0" clrIdx="8"/>
  <p:cmAuthor id="10" name="DNKX~B470" initials="D" lastIdx="0" clrIdx="9"/>
  <p:cmAuthor id="11" name="zhangzf" initials="z" lastIdx="0" clrIdx="10"/>
  <p:cmAuthor id="12" name="juan" initials="j" lastIdx="0" clrIdx="11"/>
  <p:cmAuthor id="13" name="Lenovo" initials="L" lastIdx="0" clrIdx="12"/>
  <p:cmAuthor id="14" name="fay fang" initials="ff" lastIdx="0" clrIdx="13"/>
  <p:cmAuthor id="15" name="何富军" initials="何" lastIdx="0" clrIdx="14"/>
  <p:cmAuthor id="16" name="fafa" initials="f" lastIdx="0" clrIdx="15"/>
  <p:cmAuthor id="17" name="王习习" initials="王" lastIdx="0" clrIdx="1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46"/>
        <p:guide pos="3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6.xml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image" Target="../media/image3.png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image" Target="../media/image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5.png"/><Relationship Id="rId2" Type="http://schemas.openxmlformats.org/officeDocument/2006/relationships/tags" Target="../tags/tag20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4.png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image" Target="../media/image4.png"/><Relationship Id="rId2" Type="http://schemas.openxmlformats.org/officeDocument/2006/relationships/tags" Target="../tags/tag35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image" Target="../media/image8.png"/><Relationship Id="rId5" Type="http://schemas.openxmlformats.org/officeDocument/2006/relationships/tags" Target="../tags/tag46.xml"/><Relationship Id="rId4" Type="http://schemas.openxmlformats.org/officeDocument/2006/relationships/image" Target="../media/image7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0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9.pn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image" Target="../media/image10.png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image" Target="../media/image4.png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image" Target="../media/image1.png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4" Type="http://schemas.openxmlformats.org/officeDocument/2006/relationships/image" Target="../media/image12.png"/><Relationship Id="rId13" Type="http://schemas.openxmlformats.org/officeDocument/2006/relationships/tags" Target="../tags/tag80.xml"/><Relationship Id="rId12" Type="http://schemas.openxmlformats.org/officeDocument/2006/relationships/image" Target="../media/image11.png"/><Relationship Id="rId11" Type="http://schemas.openxmlformats.org/officeDocument/2006/relationships/tags" Target="../tags/tag79.xml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image" Target="../media/image6.png"/><Relationship Id="rId7" Type="http://schemas.openxmlformats.org/officeDocument/2006/relationships/tags" Target="../tags/tag85.xml"/><Relationship Id="rId6" Type="http://schemas.openxmlformats.org/officeDocument/2006/relationships/image" Target="../media/image4.png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image" Target="../media/image12.png"/><Relationship Id="rId5" Type="http://schemas.openxmlformats.org/officeDocument/2006/relationships/tags" Target="../tags/tag89.xml"/><Relationship Id="rId4" Type="http://schemas.openxmlformats.org/officeDocument/2006/relationships/image" Target="../media/image13.png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12.png"/><Relationship Id="rId5" Type="http://schemas.openxmlformats.org/officeDocument/2006/relationships/tags" Target="../tags/tag97.xml"/><Relationship Id="rId4" Type="http://schemas.openxmlformats.org/officeDocument/2006/relationships/image" Target="../media/image13.png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image" Target="../media/image12.png"/><Relationship Id="rId5" Type="http://schemas.openxmlformats.org/officeDocument/2006/relationships/tags" Target="../tags/tag106.xml"/><Relationship Id="rId4" Type="http://schemas.openxmlformats.org/officeDocument/2006/relationships/image" Target="../media/image1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14.png"/><Relationship Id="rId2" Type="http://schemas.openxmlformats.org/officeDocument/2006/relationships/tags" Target="../tags/tag113.xml"/><Relationship Id="rId10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image" Target="../media/image12.png"/><Relationship Id="rId2" Type="http://schemas.openxmlformats.org/officeDocument/2006/relationships/tags" Target="../tags/tag12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image" Target="../media/image12.png"/><Relationship Id="rId6" Type="http://schemas.openxmlformats.org/officeDocument/2006/relationships/tags" Target="../tags/tag133.xml"/><Relationship Id="rId5" Type="http://schemas.openxmlformats.org/officeDocument/2006/relationships/image" Target="../media/image2.png"/><Relationship Id="rId4" Type="http://schemas.openxmlformats.org/officeDocument/2006/relationships/tags" Target="../tags/tag132.xml"/><Relationship Id="rId3" Type="http://schemas.openxmlformats.org/officeDocument/2006/relationships/image" Target="../media/image1.png"/><Relationship Id="rId2" Type="http://schemas.openxmlformats.org/officeDocument/2006/relationships/tags" Target="../tags/tag131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png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0" y="0"/>
            <a:ext cx="12191365" cy="6879590"/>
            <a:chOff x="0" y="0"/>
            <a:chExt cx="19199" cy="10834"/>
          </a:xfrm>
        </p:grpSpPr>
        <p:pic>
          <p:nvPicPr>
            <p:cNvPr id="45" name="图片 4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451" y="0"/>
              <a:ext cx="5749" cy="5472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0" y="6110"/>
              <a:ext cx="5135" cy="4725"/>
            </a:xfrm>
            <a:prstGeom prst="rect">
              <a:avLst/>
            </a:prstGeom>
          </p:spPr>
        </p:pic>
        <p:sp>
          <p:nvSpPr>
            <p:cNvPr id="48" name="矩形 47"/>
            <p:cNvSpPr/>
            <p:nvPr>
              <p:custDataLst>
                <p:tags r:id="rId10"/>
              </p:custDataLst>
            </p:nvPr>
          </p:nvSpPr>
          <p:spPr>
            <a:xfrm>
              <a:off x="5135" y="3541"/>
              <a:ext cx="8663" cy="3366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1"/>
                </a:solidFill>
                <a:latin typeface="仿宋" panose="02010609060101010101" charset="-122"/>
                <a:cs typeface="仿宋" panose="02010609060101010101" charset="-122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16200000">
              <a:off x="4904" y="5653"/>
              <a:ext cx="1349" cy="1399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5121330">
              <a:off x="12599" y="3154"/>
              <a:ext cx="1349" cy="1399"/>
            </a:xfrm>
            <a:prstGeom prst="rect">
              <a:avLst/>
            </a:prstGeom>
          </p:spPr>
        </p:pic>
      </p:grp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4"/>
            </p:custDataLst>
          </p:nvPr>
        </p:nvSpPr>
        <p:spPr>
          <a:xfrm>
            <a:off x="3374157" y="3467299"/>
            <a:ext cx="5236444" cy="708096"/>
          </a:xfrm>
        </p:spPr>
        <p:txBody>
          <a:bodyPr lIns="101600" tIns="38100" rIns="76200" bIns="38100">
            <a:normAutofit/>
          </a:bodyPr>
          <a:lstStyle>
            <a:lvl1pPr marL="0" indent="0" algn="ctr" eaLnBrk="1" fontAlgn="auto" latinLnBrk="0" hangingPunct="1">
              <a:lnSpc>
                <a:spcPct val="130000"/>
              </a:lnSpc>
              <a:buNone/>
              <a:defRPr sz="1400" u="none" strike="noStrike" kern="1200" cap="none" spc="0" normalizeH="0" baseline="0">
                <a:solidFill>
                  <a:schemeClr val="accent1"/>
                </a:solidFill>
                <a:uFillTx/>
                <a:latin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4723231" y="5406948"/>
            <a:ext cx="2529965" cy="428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30000"/>
              </a:lnSpc>
              <a:buNone/>
              <a:defRPr sz="1400" spc="0" baseline="0">
                <a:solidFill>
                  <a:schemeClr val="accent1"/>
                </a:solidFill>
                <a:latin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62" name="文本占位符 61"/>
          <p:cNvSpPr>
            <a:spLocks noGrp="1"/>
          </p:cNvSpPr>
          <p:nvPr>
            <p:ph type="body" sz="quarter" idx="14" hasCustomPrompt="1"/>
            <p:custDataLst>
              <p:tags r:id="rId16"/>
            </p:custDataLst>
          </p:nvPr>
        </p:nvSpPr>
        <p:spPr>
          <a:xfrm>
            <a:off x="4723230" y="5891136"/>
            <a:ext cx="2529965" cy="428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30000"/>
              </a:lnSpc>
              <a:buNone/>
              <a:defRPr sz="1400" spc="0" baseline="0">
                <a:solidFill>
                  <a:schemeClr val="accent1"/>
                </a:solidFill>
                <a:latin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编辑文本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3374158" y="2584466"/>
            <a:ext cx="5236444" cy="763882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4400" spc="0" baseline="0">
                <a:solidFill>
                  <a:schemeClr val="accent1"/>
                </a:solidFill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2853055" cy="2714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194433" y="4511741"/>
            <a:ext cx="3429374" cy="2346259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7"/>
            </p:custDataLst>
          </p:nvPr>
        </p:nvSpPr>
        <p:spPr>
          <a:xfrm>
            <a:off x="5463139" y="1652587"/>
            <a:ext cx="1249991" cy="1249991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20473840">
            <a:off x="5091315" y="2304312"/>
            <a:ext cx="743647" cy="583855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533975" y="3878783"/>
            <a:ext cx="5108319" cy="422736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30000"/>
              </a:lnSpc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仿宋" panose="02010609060101010101" charset="-122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3533975" y="3061098"/>
            <a:ext cx="5108318" cy="752617"/>
          </a:xfrm>
        </p:spPr>
        <p:txBody>
          <a:bodyPr lIns="101600" tIns="38100" rIns="63500" bIns="38100" anchor="b" anchorCtr="0">
            <a:noAutofit/>
          </a:bodyPr>
          <a:lstStyle>
            <a:lvl1pPr algn="ctr">
              <a:lnSpc>
                <a:spcPct val="130000"/>
              </a:lnSpc>
              <a:defRPr sz="3600" u="none" strike="noStrike" kern="1200" cap="none" spc="0" normalizeH="0" baseline="0">
                <a:solidFill>
                  <a:schemeClr val="accent1"/>
                </a:solidFill>
                <a:uFillTx/>
                <a:latin typeface="微软雅黑" panose="020B0503020204020204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2795270" cy="26593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2795270" cy="26593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1365" cy="6857365"/>
            <a:chOff x="0" y="0"/>
            <a:chExt cx="19199" cy="10799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flipH="1">
              <a:off x="0" y="0"/>
              <a:ext cx="3221" cy="30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flipH="1">
              <a:off x="16393" y="8217"/>
              <a:ext cx="2807" cy="2583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0328275" y="5151120"/>
            <a:ext cx="1859280" cy="1711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0" y="-5715"/>
            <a:ext cx="1964055" cy="186944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2795270" cy="265938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526714" y="2493442"/>
            <a:ext cx="6716614" cy="1622218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30000"/>
              </a:lnSpc>
              <a:buNone/>
              <a:defRPr kumimoji="0" lang="zh-CN" altLang="en-US" sz="6600" b="1" i="0" u="none" strike="noStrike" kern="1200" cap="none" spc="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汉仪旗黑-85S" panose="00020600040101010101" pitchFamily="18" charset="-122"/>
                <a:cs typeface="仿宋" panose="02010609060101010101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grpSp>
        <p:nvGrpSpPr>
          <p:cNvPr id="6" name="组合 5"/>
          <p:cNvGrpSpPr/>
          <p:nvPr>
            <p:custDataLst>
              <p:tags r:id="rId6"/>
            </p:custDataLst>
          </p:nvPr>
        </p:nvGrpSpPr>
        <p:grpSpPr>
          <a:xfrm>
            <a:off x="0" y="0"/>
            <a:ext cx="12192000" cy="6857365"/>
            <a:chOff x="0" y="0"/>
            <a:chExt cx="19200" cy="10799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 flipH="1">
              <a:off x="0" y="0"/>
              <a:ext cx="5749" cy="54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flipH="1">
              <a:off x="14065" y="6075"/>
              <a:ext cx="5135" cy="472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665247">
              <a:off x="13792" y="4431"/>
              <a:ext cx="1152" cy="119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 flipH="1">
              <a:off x="17178" y="8939"/>
              <a:ext cx="2022" cy="1861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10800000">
            <a:off x="9436100" y="4236085"/>
            <a:ext cx="2755900" cy="2621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0473840">
            <a:off x="61938" y="104112"/>
            <a:ext cx="743647" cy="58385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475105" cy="14046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10908030" y="5676265"/>
            <a:ext cx="1283970" cy="11817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475105" cy="14046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10908030" y="5676265"/>
            <a:ext cx="1283970" cy="11817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475105" cy="14046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flipH="1">
            <a:off x="10908030" y="5676265"/>
            <a:ext cx="1283970" cy="11817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-2" y="0"/>
            <a:ext cx="1902409" cy="14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0908030" y="5676265"/>
            <a:ext cx="1283970" cy="118173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0" y="0"/>
            <a:ext cx="3650615" cy="3474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8931275" y="3857625"/>
            <a:ext cx="3260725" cy="30003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908030" y="5676265"/>
            <a:ext cx="1283970" cy="118173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组合 180"/>
          <p:cNvGrpSpPr/>
          <p:nvPr userDrawn="1">
            <p:custDataLst>
              <p:tags r:id="rId2"/>
            </p:custDataLst>
          </p:nvPr>
        </p:nvGrpSpPr>
        <p:grpSpPr>
          <a:xfrm>
            <a:off x="815415" y="836713"/>
            <a:ext cx="10561173" cy="60959"/>
            <a:chOff x="3060700" y="4724400"/>
            <a:chExt cx="5955507" cy="31432"/>
          </a:xfrm>
        </p:grpSpPr>
        <p:cxnSp>
          <p:nvCxnSpPr>
            <p:cNvPr id="182" name="直接连接符 181"/>
            <p:cNvCxnSpPr/>
            <p:nvPr>
              <p:custDataLst>
                <p:tags r:id="rId3"/>
              </p:custDataLst>
            </p:nvPr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>
              <p:custDataLst>
                <p:tags r:id="rId4"/>
              </p:custDataLst>
            </p:nvPr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 descr="图标.png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9289" y="1"/>
            <a:ext cx="836023" cy="83602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5" Type="http://schemas.openxmlformats.org/officeDocument/2006/relationships/theme" Target="../theme/theme2.xml"/><Relationship Id="rId34" Type="http://schemas.openxmlformats.org/officeDocument/2006/relationships/image" Target="file:///D:\qq&#25991;&#20214;\712321467\Image\C2C\Image2\%7b75232B38-A165-1FB7-499C-2E1C792CACB5%7d.png" TargetMode="External"/><Relationship Id="rId33" Type="http://schemas.openxmlformats.org/officeDocument/2006/relationships/image" Target="../media/image16.png"/><Relationship Id="rId32" Type="http://schemas.openxmlformats.org/officeDocument/2006/relationships/tags" Target="../tags/tag174.xml"/><Relationship Id="rId31" Type="http://schemas.openxmlformats.org/officeDocument/2006/relationships/tags" Target="../tags/tag173.xml"/><Relationship Id="rId30" Type="http://schemas.openxmlformats.org/officeDocument/2006/relationships/tags" Target="../tags/tag172.xml"/><Relationship Id="rId3" Type="http://schemas.openxmlformats.org/officeDocument/2006/relationships/slideLayout" Target="../slideLayouts/slideLayout14.xml"/><Relationship Id="rId29" Type="http://schemas.openxmlformats.org/officeDocument/2006/relationships/tags" Target="../tags/tag171.xml"/><Relationship Id="rId28" Type="http://schemas.openxmlformats.org/officeDocument/2006/relationships/tags" Target="../tags/tag170.xml"/><Relationship Id="rId27" Type="http://schemas.openxmlformats.org/officeDocument/2006/relationships/tags" Target="../tags/tag169.xml"/><Relationship Id="rId26" Type="http://schemas.openxmlformats.org/officeDocument/2006/relationships/tags" Target="../tags/tag168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7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8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仿宋" panose="02010609060101010101" charset="-122"/>
                <a:cs typeface="仿宋" panose="020106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9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仿宋" panose="02010609060101010101" charset="-122"/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0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仿宋" panose="02010609060101010101" charset="-122"/>
                <a:cs typeface="仿宋" panose="020106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3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 r:link="rId3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17.png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78.xml"/><Relationship Id="rId1" Type="http://schemas.openxmlformats.org/officeDocument/2006/relationships/tags" Target="../tags/tag17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84.xml"/><Relationship Id="rId1" Type="http://schemas.openxmlformats.org/officeDocument/2006/relationships/tags" Target="../tags/tag18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32080" y="1183005"/>
            <a:ext cx="12251690" cy="51225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endParaRPr lang="en-US" altLang="zh-CN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背学案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P8-P12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知识点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+4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个句式背诵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TextBox 1"/>
          <p:cNvSpPr txBox="1"/>
          <p:nvPr>
            <p:custDataLst>
              <p:tags r:id="rId2"/>
            </p:custDataLst>
          </p:nvPr>
        </p:nvSpPr>
        <p:spPr>
          <a:xfrm>
            <a:off x="3463925" y="0"/>
            <a:ext cx="67036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ym typeface="+mn-ea"/>
              </a:rPr>
              <a:t>4.14</a:t>
            </a:r>
            <a:r>
              <a:rPr lang="zh-CN" altLang="en-US" sz="6000">
                <a:sym typeface="+mn-ea"/>
              </a:rPr>
              <a:t>早自习安排</a:t>
            </a:r>
            <a:endParaRPr lang="en-US" altLang="zh-CN" sz="6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961390"/>
            <a:ext cx="4022090" cy="493458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76400" y="0"/>
            <a:ext cx="9144000" cy="1159510"/>
          </a:xfrm>
        </p:spPr>
        <p:txBody>
          <a:bodyPr/>
          <a:p>
            <a:r>
              <a:rPr lang="en-US" altLang="zh-CN"/>
              <a:t>4.13</a:t>
            </a:r>
            <a:r>
              <a:rPr lang="zh-CN" altLang="en-US"/>
              <a:t>晚读安排（</a:t>
            </a:r>
            <a:r>
              <a:rPr lang="en-US" altLang="zh-CN"/>
              <a:t>25</a:t>
            </a:r>
            <a:r>
              <a:rPr lang="zh-CN" altLang="en-US"/>
              <a:t>分钟）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0" y="1049655"/>
            <a:ext cx="7802245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1.</a:t>
            </a:r>
            <a:r>
              <a:rPr lang="zh-CN" sz="6600" spc="200">
                <a:latin typeface="+mn-ea"/>
                <a:cs typeface="Times New Roman" panose="02020603050405020304" charset="0"/>
                <a:sym typeface="+mn-ea"/>
              </a:rPr>
              <a:t>背</a:t>
            </a: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U1</a:t>
            </a:r>
            <a:r>
              <a:rPr lang="zh-CN" altLang="en-US" sz="6600" spc="200">
                <a:latin typeface="+mn-ea"/>
                <a:cs typeface="Times New Roman" panose="02020603050405020304" charset="0"/>
                <a:sym typeface="+mn-ea"/>
              </a:rPr>
              <a:t>拓展词汇</a:t>
            </a: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P7+P17</a:t>
            </a:r>
            <a:r>
              <a:rPr lang="zh-CN" altLang="en-US" sz="6600" spc="200">
                <a:latin typeface="+mn-ea"/>
                <a:cs typeface="Times New Roman" panose="02020603050405020304" charset="0"/>
                <a:sym typeface="+mn-ea"/>
              </a:rPr>
              <a:t>）</a:t>
            </a:r>
            <a:endParaRPr lang="zh-CN" altLang="en-US" sz="6600" spc="200">
              <a:latin typeface="+mn-ea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910" y="1525905"/>
            <a:ext cx="4022090" cy="49345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32080" y="1183005"/>
            <a:ext cx="12251690" cy="51225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读优化方案教材助读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P1-P3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课文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笔记部分三遍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2.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读听力部分笔记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3.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背学案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P5 5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个句子（小组长登分表签字）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TextBox 1"/>
          <p:cNvSpPr txBox="1"/>
          <p:nvPr>
            <p:custDataLst>
              <p:tags r:id="rId2"/>
            </p:custDataLst>
          </p:nvPr>
        </p:nvSpPr>
        <p:spPr>
          <a:xfrm>
            <a:off x="3637633" y="146685"/>
            <a:ext cx="54127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ym typeface="+mn-ea"/>
              </a:rPr>
              <a:t>4.11</a:t>
            </a:r>
            <a:r>
              <a:rPr lang="zh-CN" altLang="en-US" sz="4000">
                <a:sym typeface="+mn-ea"/>
              </a:rPr>
              <a:t>早自习安排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89280" y="1183005"/>
            <a:ext cx="10299065" cy="51225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1.</a:t>
            </a:r>
            <a:r>
              <a:rPr 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背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Book3U1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单词（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20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分钟）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2.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背学案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P1  P4  P5(5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个句子）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P6</a:t>
            </a:r>
            <a:endParaRPr lang="en-US" altLang="zh-CN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上课老师随机抽查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TextBox 1"/>
          <p:cNvSpPr txBox="1"/>
          <p:nvPr>
            <p:custDataLst>
              <p:tags r:id="rId2"/>
            </p:custDataLst>
          </p:nvPr>
        </p:nvSpPr>
        <p:spPr>
          <a:xfrm>
            <a:off x="3637633" y="146685"/>
            <a:ext cx="54127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ym typeface="+mn-ea"/>
              </a:rPr>
              <a:t>4.9</a:t>
            </a:r>
            <a:r>
              <a:rPr lang="zh-CN" altLang="en-US" sz="4000">
                <a:sym typeface="+mn-ea"/>
              </a:rPr>
              <a:t>早自习安排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76400" y="0"/>
            <a:ext cx="9144000" cy="1159510"/>
          </a:xfrm>
        </p:spPr>
        <p:txBody>
          <a:bodyPr/>
          <a:p>
            <a:r>
              <a:rPr lang="en-US" altLang="zh-CN"/>
              <a:t>4.8</a:t>
            </a:r>
            <a:r>
              <a:rPr lang="zh-CN" altLang="en-US"/>
              <a:t>晚读安排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8805" y="1459865"/>
            <a:ext cx="11593195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sz="6600" spc="200">
                <a:latin typeface="+mn-ea"/>
                <a:cs typeface="Times New Roman" panose="02020603050405020304" charset="0"/>
                <a:sym typeface="+mn-ea"/>
              </a:rPr>
              <a:t>完成</a:t>
            </a: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U5</a:t>
            </a:r>
            <a:r>
              <a:rPr lang="zh-CN" altLang="en-US" sz="6600" spc="200">
                <a:latin typeface="+mn-ea"/>
                <a:cs typeface="Times New Roman" panose="02020603050405020304" charset="0"/>
                <a:sym typeface="+mn-ea"/>
              </a:rPr>
              <a:t>默写练习一和</a:t>
            </a:r>
            <a:r>
              <a:rPr lang="zh-CN" altLang="en-US" sz="6600" spc="200">
                <a:latin typeface="+mn-ea"/>
                <a:cs typeface="Times New Roman" panose="02020603050405020304" charset="0"/>
                <a:sym typeface="+mn-ea"/>
              </a:rPr>
              <a:t>二</a:t>
            </a:r>
            <a:endParaRPr lang="zh-CN" altLang="en-US" sz="6600" spc="200">
              <a:latin typeface="+mn-ea"/>
              <a:cs typeface="Times New Roman" panose="0202060305040502030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sz="6600" spc="200">
                <a:latin typeface="+mn-ea"/>
                <a:cs typeface="Times New Roman" panose="02020603050405020304" charset="0"/>
                <a:sym typeface="+mn-ea"/>
              </a:rPr>
              <a:t>红笔订对答案</a:t>
            </a: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6600" spc="200">
                <a:latin typeface="+mn-ea"/>
                <a:cs typeface="Times New Roman" panose="02020603050405020304" charset="0"/>
                <a:sym typeface="+mn-ea"/>
              </a:rPr>
              <a:t>（答案见下页）</a:t>
            </a:r>
            <a:endParaRPr lang="zh-CN" altLang="en-US" sz="6600" spc="200">
              <a:latin typeface="+mn-ea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6865" y="67310"/>
            <a:ext cx="11659870" cy="6678295"/>
          </a:xfrm>
        </p:spPr>
        <p:txBody>
          <a:bodyPr>
            <a:normAutofit/>
          </a:bodyPr>
          <a:p>
            <a:r>
              <a:rPr lang="en-US" altLang="zh-CN"/>
              <a:t>Unit 5</a:t>
            </a:r>
            <a:r>
              <a:rPr lang="zh-CN" altLang="en-US"/>
              <a:t>　</a:t>
            </a:r>
            <a:r>
              <a:rPr lang="en-US" altLang="zh-CN"/>
              <a:t>MUSIC</a:t>
            </a:r>
            <a:endParaRPr lang="en-US" altLang="zh-CN"/>
          </a:p>
          <a:p>
            <a:r>
              <a:rPr lang="zh-CN" altLang="en-US"/>
              <a:t>默写练习一　</a:t>
            </a:r>
            <a:endParaRPr lang="zh-CN" altLang="en-US"/>
          </a:p>
          <a:p>
            <a:r>
              <a:rPr lang="en-US" altLang="en-US"/>
              <a:t>Ⅰ</a:t>
            </a:r>
            <a:r>
              <a:rPr lang="en-US" altLang="zh-CN"/>
              <a:t>.1.soul</a:t>
            </a:r>
            <a:r>
              <a:rPr lang="zh-CN" altLang="en-US"/>
              <a:t>　</a:t>
            </a:r>
            <a:r>
              <a:rPr lang="en-US" altLang="zh-CN"/>
              <a:t>2.stringed</a:t>
            </a:r>
            <a:r>
              <a:rPr lang="zh-CN" altLang="en-US"/>
              <a:t>　</a:t>
            </a:r>
            <a:r>
              <a:rPr lang="en-US" altLang="zh-CN"/>
              <a:t>3.virtual</a:t>
            </a:r>
            <a:r>
              <a:rPr lang="zh-CN" altLang="en-US"/>
              <a:t>　</a:t>
            </a:r>
            <a:r>
              <a:rPr lang="en-US" altLang="zh-CN"/>
              <a:t>4.opportunity</a:t>
            </a:r>
            <a:endParaRPr lang="en-US" altLang="zh-CN"/>
          </a:p>
          <a:p>
            <a:r>
              <a:rPr lang="en-US" altLang="zh-CN"/>
              <a:t>5.onto</a:t>
            </a:r>
            <a:r>
              <a:rPr lang="zh-CN" altLang="en-US"/>
              <a:t>　</a:t>
            </a:r>
            <a:r>
              <a:rPr lang="en-US" altLang="zh-CN"/>
              <a:t>6.studio</a:t>
            </a:r>
            <a:r>
              <a:rPr lang="zh-CN" altLang="en-US"/>
              <a:t>　</a:t>
            </a:r>
            <a:r>
              <a:rPr lang="en-US" altLang="zh-CN"/>
              <a:t>7.ordinary</a:t>
            </a:r>
            <a:r>
              <a:rPr lang="zh-CN" altLang="en-US"/>
              <a:t>　</a:t>
            </a:r>
            <a:r>
              <a:rPr lang="en-US" altLang="zh-CN"/>
              <a:t>8.award</a:t>
            </a:r>
            <a:r>
              <a:rPr lang="zh-CN" altLang="en-US"/>
              <a:t>　</a:t>
            </a:r>
            <a:r>
              <a:rPr lang="en-US" altLang="zh-CN"/>
              <a:t>9.stage</a:t>
            </a:r>
            <a:endParaRPr lang="en-US" altLang="zh-CN"/>
          </a:p>
          <a:p>
            <a:r>
              <a:rPr lang="en-US" altLang="zh-CN"/>
              <a:t>10.altogether</a:t>
            </a:r>
            <a:r>
              <a:rPr lang="zh-CN" altLang="en-US"/>
              <a:t>　</a:t>
            </a:r>
            <a:r>
              <a:rPr lang="en-US" altLang="zh-CN"/>
              <a:t>11.thus</a:t>
            </a:r>
            <a:r>
              <a:rPr lang="zh-CN" altLang="en-US"/>
              <a:t>　</a:t>
            </a:r>
            <a:r>
              <a:rPr lang="en-US" altLang="zh-CN"/>
              <a:t>12.band</a:t>
            </a:r>
            <a:r>
              <a:rPr lang="zh-CN" altLang="en-US"/>
              <a:t>　</a:t>
            </a:r>
            <a:r>
              <a:rPr lang="en-US" altLang="zh-CN"/>
              <a:t>13.rap</a:t>
            </a:r>
            <a:r>
              <a:rPr lang="zh-CN" altLang="en-US"/>
              <a:t>　</a:t>
            </a:r>
            <a:r>
              <a:rPr lang="en-US" altLang="zh-CN"/>
              <a:t>14.nowadays</a:t>
            </a:r>
            <a:endParaRPr lang="en-US" altLang="zh-CN"/>
          </a:p>
          <a:p>
            <a:r>
              <a:rPr lang="en-US" altLang="zh-CN"/>
              <a:t>15.classical; classic</a:t>
            </a:r>
            <a:r>
              <a:rPr lang="zh-CN" altLang="en-US"/>
              <a:t>　</a:t>
            </a:r>
            <a:r>
              <a:rPr lang="en-US" altLang="zh-CN"/>
              <a:t>16.energy; energetic; energetically</a:t>
            </a:r>
            <a:r>
              <a:rPr lang="zh-CN" altLang="en-US"/>
              <a:t>　</a:t>
            </a:r>
            <a:r>
              <a:rPr lang="en-US" altLang="zh-CN"/>
              <a:t>17.composition; compose; composer</a:t>
            </a:r>
            <a:r>
              <a:rPr lang="zh-CN" altLang="en-US"/>
              <a:t>　</a:t>
            </a:r>
            <a:r>
              <a:rPr lang="en-US" altLang="zh-CN"/>
              <a:t>18.perform; performance; performer</a:t>
            </a:r>
            <a:r>
              <a:rPr lang="zh-CN" altLang="en-US"/>
              <a:t>　</a:t>
            </a:r>
            <a:r>
              <a:rPr lang="en-US" altLang="zh-CN"/>
              <a:t>19.enable; ability; disabled; disability</a:t>
            </a:r>
            <a:endParaRPr lang="en-US" altLang="zh-CN"/>
          </a:p>
          <a:p>
            <a:r>
              <a:rPr lang="en-US" altLang="zh-CN"/>
              <a:t>20.prove; proof</a:t>
            </a:r>
            <a:r>
              <a:rPr lang="zh-CN" altLang="en-US"/>
              <a:t>　</a:t>
            </a:r>
            <a:r>
              <a:rPr lang="en-US" altLang="zh-CN"/>
              <a:t>21.conductor; conduct</a:t>
            </a:r>
            <a:r>
              <a:rPr lang="zh-CN" altLang="en-US"/>
              <a:t>　</a:t>
            </a:r>
            <a:r>
              <a:rPr lang="en-US" altLang="zh-CN"/>
              <a:t>22.original; origin; originally</a:t>
            </a:r>
            <a:r>
              <a:rPr lang="zh-CN" altLang="en-US"/>
              <a:t>　</a:t>
            </a:r>
            <a:r>
              <a:rPr lang="en-US" altLang="zh-CN"/>
              <a:t>23.phenomenon; phenomena</a:t>
            </a:r>
            <a:endParaRPr lang="en-US" altLang="zh-CN"/>
          </a:p>
          <a:p>
            <a:r>
              <a:rPr lang="en-US" altLang="en-US"/>
              <a:t>Ⅱ</a:t>
            </a:r>
            <a:r>
              <a:rPr lang="en-US" altLang="zh-CN"/>
              <a:t>.1.dance to</a:t>
            </a:r>
            <a:r>
              <a:rPr lang="zh-CN" altLang="en-US"/>
              <a:t>　</a:t>
            </a:r>
            <a:r>
              <a:rPr lang="en-US" altLang="zh-CN"/>
              <a:t>2.come up with</a:t>
            </a:r>
            <a:r>
              <a:rPr lang="zh-CN" altLang="en-US"/>
              <a:t>　</a:t>
            </a:r>
            <a:r>
              <a:rPr lang="en-US" altLang="zh-CN"/>
              <a:t>3.fall in love with</a:t>
            </a:r>
            <a:r>
              <a:rPr lang="zh-CN" altLang="en-US"/>
              <a:t>　</a:t>
            </a:r>
            <a:r>
              <a:rPr lang="en-US" altLang="zh-CN"/>
              <a:t>4.lead to</a:t>
            </a:r>
            <a:r>
              <a:rPr lang="zh-CN" altLang="en-US"/>
              <a:t>　</a:t>
            </a:r>
            <a:r>
              <a:rPr lang="en-US" altLang="zh-CN"/>
              <a:t>5.on stage</a:t>
            </a:r>
            <a:r>
              <a:rPr lang="zh-CN" altLang="en-US"/>
              <a:t>　</a:t>
            </a:r>
            <a:r>
              <a:rPr lang="en-US" altLang="zh-CN"/>
              <a:t>6.join in</a:t>
            </a:r>
            <a:r>
              <a:rPr lang="zh-CN" altLang="en-US"/>
              <a:t>　</a:t>
            </a:r>
            <a:r>
              <a:rPr lang="en-US" altLang="zh-CN"/>
              <a:t>7.remind sb of sth</a:t>
            </a:r>
            <a:r>
              <a:rPr lang="zh-CN" altLang="en-US"/>
              <a:t>　</a:t>
            </a:r>
            <a:r>
              <a:rPr lang="en-US" altLang="zh-CN"/>
              <a:t>8.ever since</a:t>
            </a:r>
            <a:endParaRPr lang="en-US" altLang="zh-CN"/>
          </a:p>
          <a:p>
            <a:r>
              <a:rPr lang="en-US" altLang="en-US"/>
              <a:t>Ⅲ</a:t>
            </a:r>
            <a:r>
              <a:rPr lang="en-US" altLang="zh-CN"/>
              <a:t>.1.all you need</a:t>
            </a:r>
            <a:r>
              <a:rPr lang="zh-CN" altLang="en-US"/>
              <a:t>　</a:t>
            </a:r>
            <a:r>
              <a:rPr lang="en-US" altLang="zh-CN"/>
              <a:t>2.As one virtual choir member said</a:t>
            </a:r>
            <a:endParaRPr lang="en-US" altLang="zh-CN"/>
          </a:p>
          <a:p>
            <a:r>
              <a:rPr lang="en-US" altLang="zh-CN"/>
              <a:t>3.Born in the USA on 2 January 1970</a:t>
            </a:r>
            <a:r>
              <a:rPr lang="zh-CN" altLang="en-US"/>
              <a:t>　</a:t>
            </a:r>
            <a:r>
              <a:rPr lang="en-US" altLang="zh-CN"/>
              <a:t>4.Moved by this music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6680" y="92710"/>
            <a:ext cx="11823700" cy="6672580"/>
          </a:xfrm>
        </p:spPr>
        <p:txBody>
          <a:bodyPr>
            <a:normAutofit fontScale="80000"/>
          </a:bodyPr>
          <a:p>
            <a:r>
              <a:rPr lang="zh-CN" altLang="en-US"/>
              <a:t>默写练习二　</a:t>
            </a:r>
            <a:endParaRPr lang="zh-CN" altLang="en-US"/>
          </a:p>
          <a:p>
            <a:pPr marL="0" indent="0">
              <a:buNone/>
            </a:pPr>
            <a:r>
              <a:rPr lang="en-US" altLang="en-US"/>
              <a:t>Ⅰ</a:t>
            </a:r>
            <a:r>
              <a:rPr lang="en-US" altLang="zh-CN"/>
              <a:t>.1.previous</a:t>
            </a:r>
            <a:r>
              <a:rPr lang="zh-CN" altLang="en-US"/>
              <a:t>　</a:t>
            </a:r>
            <a:r>
              <a:rPr lang="en-US" altLang="zh-CN"/>
              <a:t>2.album</a:t>
            </a:r>
            <a:r>
              <a:rPr lang="zh-CN" altLang="en-US"/>
              <a:t>　</a:t>
            </a:r>
            <a:r>
              <a:rPr lang="en-US" altLang="zh-CN"/>
              <a:t>3.impact</a:t>
            </a:r>
            <a:r>
              <a:rPr lang="zh-CN" altLang="en-US"/>
              <a:t>　</a:t>
            </a:r>
            <a:r>
              <a:rPr lang="en-US" altLang="zh-CN"/>
              <a:t>4.disease</a:t>
            </a:r>
            <a:r>
              <a:rPr lang="zh-CN" altLang="en-US"/>
              <a:t>　</a:t>
            </a:r>
            <a:r>
              <a:rPr lang="en-US" altLang="zh-CN"/>
              <a:t>5.ache</a:t>
            </a:r>
            <a:endParaRPr lang="en-US" altLang="zh-CN"/>
          </a:p>
          <a:p>
            <a:r>
              <a:rPr lang="en-US" altLang="zh-CN"/>
              <a:t>6.lean</a:t>
            </a:r>
            <a:r>
              <a:rPr lang="zh-CN" altLang="en-US"/>
              <a:t>　</a:t>
            </a:r>
            <a:r>
              <a:rPr lang="en-US" altLang="zh-CN"/>
              <a:t>7.moreover</a:t>
            </a:r>
            <a:r>
              <a:rPr lang="zh-CN" altLang="en-US"/>
              <a:t>　</a:t>
            </a:r>
            <a:r>
              <a:rPr lang="en-US" altLang="zh-CN"/>
              <a:t>8.being</a:t>
            </a:r>
            <a:r>
              <a:rPr lang="zh-CN" altLang="en-US"/>
              <a:t>　</a:t>
            </a:r>
            <a:r>
              <a:rPr lang="en-US" altLang="zh-CN"/>
              <a:t>9.somehow</a:t>
            </a:r>
            <a:endParaRPr lang="en-US" altLang="zh-CN"/>
          </a:p>
          <a:p>
            <a:r>
              <a:rPr lang="en-US" altLang="zh-CN"/>
              <a:t>10.metaphor</a:t>
            </a:r>
            <a:r>
              <a:rPr lang="zh-CN" altLang="en-US"/>
              <a:t>　</a:t>
            </a:r>
            <a:r>
              <a:rPr lang="en-US" altLang="zh-CN"/>
              <a:t>11.simile</a:t>
            </a:r>
            <a:r>
              <a:rPr lang="zh-CN" altLang="en-US"/>
              <a:t>　</a:t>
            </a:r>
            <a:r>
              <a:rPr lang="en-US" altLang="zh-CN"/>
              <a:t>12.outline</a:t>
            </a:r>
            <a:r>
              <a:rPr lang="zh-CN" altLang="en-US"/>
              <a:t>　</a:t>
            </a:r>
            <a:r>
              <a:rPr lang="en-US" altLang="zh-CN"/>
              <a:t>13.gradual; gradually</a:t>
            </a:r>
            <a:endParaRPr lang="en-US" altLang="zh-CN"/>
          </a:p>
          <a:p>
            <a:r>
              <a:rPr lang="en-US" altLang="zh-CN"/>
              <a:t>14.capable; incapable; capability</a:t>
            </a:r>
            <a:r>
              <a:rPr lang="zh-CN" altLang="en-US"/>
              <a:t>　</a:t>
            </a:r>
            <a:r>
              <a:rPr lang="en-US" altLang="zh-CN"/>
              <a:t>15.relief</a:t>
            </a:r>
            <a:r>
              <a:rPr lang="zh-CN" altLang="en-US"/>
              <a:t>　</a:t>
            </a:r>
            <a:r>
              <a:rPr lang="en-US" altLang="zh-CN"/>
              <a:t>16.cure; curable; incurable</a:t>
            </a:r>
            <a:r>
              <a:rPr lang="zh-CN" altLang="en-US"/>
              <a:t>　</a:t>
            </a:r>
            <a:r>
              <a:rPr lang="en-US" altLang="zh-CN"/>
              <a:t>17.unemployed; employ; employer; employee</a:t>
            </a:r>
            <a:r>
              <a:rPr lang="zh-CN" altLang="en-US"/>
              <a:t>　</a:t>
            </a:r>
            <a:r>
              <a:rPr lang="en-US" altLang="zh-CN"/>
              <a:t>18.romantic; romance</a:t>
            </a:r>
            <a:r>
              <a:rPr lang="zh-CN" altLang="en-US"/>
              <a:t>　</a:t>
            </a:r>
            <a:r>
              <a:rPr lang="en-US" altLang="zh-CN"/>
              <a:t>19.aim; aimless; aimlessly</a:t>
            </a:r>
            <a:endParaRPr lang="en-US" altLang="zh-CN"/>
          </a:p>
          <a:p>
            <a:r>
              <a:rPr lang="en-US" altLang="zh-CN"/>
              <a:t>20.equipment; equip</a:t>
            </a:r>
            <a:r>
              <a:rPr lang="zh-CN" altLang="en-US"/>
              <a:t>　</a:t>
            </a:r>
            <a:r>
              <a:rPr lang="en-US" altLang="zh-CN"/>
              <a:t>21.talent; talented</a:t>
            </a:r>
            <a:r>
              <a:rPr lang="zh-CN" altLang="en-US"/>
              <a:t>　</a:t>
            </a:r>
            <a:r>
              <a:rPr lang="en-US" altLang="zh-CN"/>
              <a:t>22.piano; pianist</a:t>
            </a:r>
            <a:endParaRPr lang="en-US" altLang="zh-CN"/>
          </a:p>
          <a:p>
            <a:r>
              <a:rPr lang="en-US" altLang="zh-CN"/>
              <a:t>23.assume; assumption</a:t>
            </a:r>
            <a:r>
              <a:rPr lang="zh-CN" altLang="en-US"/>
              <a:t>　</a:t>
            </a:r>
            <a:r>
              <a:rPr lang="en-US" altLang="zh-CN"/>
              <a:t>24.addition; add; additional</a:t>
            </a:r>
            <a:endParaRPr lang="en-US" altLang="zh-CN"/>
          </a:p>
          <a:p>
            <a:r>
              <a:rPr lang="en-US" altLang="zh-CN"/>
              <a:t>25.treatment; treat</a:t>
            </a:r>
            <a:r>
              <a:rPr lang="zh-CN" altLang="en-US"/>
              <a:t>　</a:t>
            </a:r>
            <a:r>
              <a:rPr lang="en-US" altLang="zh-CN"/>
              <a:t>26.satisfaction; satisfactory; satisfy; satisfied; satisfying</a:t>
            </a:r>
            <a:r>
              <a:rPr lang="zh-CN" altLang="en-US"/>
              <a:t>　</a:t>
            </a:r>
            <a:r>
              <a:rPr lang="en-US" altLang="zh-CN"/>
              <a:t>27.various; variety; variously; vary</a:t>
            </a:r>
            <a:endParaRPr lang="en-US" altLang="zh-CN"/>
          </a:p>
          <a:p>
            <a:r>
              <a:rPr lang="en-US" altLang="zh-CN"/>
              <a:t>28.personification; person; personal; personally; personality</a:t>
            </a:r>
            <a:r>
              <a:rPr lang="zh-CN" altLang="en-US"/>
              <a:t>　</a:t>
            </a:r>
            <a:r>
              <a:rPr lang="en-US" altLang="zh-CN"/>
              <a:t>29.repeat; repetition</a:t>
            </a:r>
            <a:r>
              <a:rPr lang="zh-CN" altLang="en-US"/>
              <a:t>　</a:t>
            </a:r>
            <a:r>
              <a:rPr lang="en-US" altLang="zh-CN"/>
              <a:t>30.react; reaction</a:t>
            </a:r>
            <a:endParaRPr lang="en-US" altLang="zh-CN"/>
          </a:p>
          <a:p>
            <a:r>
              <a:rPr lang="en-US" altLang="en-US"/>
              <a:t>Ⅱ</a:t>
            </a:r>
            <a:r>
              <a:rPr lang="en-US" altLang="zh-CN"/>
              <a:t>.1.absorbed in</a:t>
            </a:r>
            <a:r>
              <a:rPr lang="zh-CN" altLang="en-US"/>
              <a:t>　</a:t>
            </a:r>
            <a:r>
              <a:rPr lang="en-US" altLang="zh-CN"/>
              <a:t>2.set sth up</a:t>
            </a:r>
            <a:r>
              <a:rPr lang="zh-CN" altLang="en-US"/>
              <a:t>　</a:t>
            </a:r>
            <a:r>
              <a:rPr lang="en-US" altLang="zh-CN"/>
              <a:t>3.try out</a:t>
            </a:r>
            <a:r>
              <a:rPr lang="zh-CN" altLang="en-US"/>
              <a:t>　</a:t>
            </a:r>
            <a:r>
              <a:rPr lang="en-US" altLang="zh-CN"/>
              <a:t>4.in addition (to sb/sth)</a:t>
            </a:r>
            <a:r>
              <a:rPr lang="zh-CN" altLang="en-US"/>
              <a:t>　</a:t>
            </a:r>
            <a:r>
              <a:rPr lang="en-US" altLang="zh-CN"/>
              <a:t>5.have an impact on/upon</a:t>
            </a:r>
            <a:r>
              <a:rPr lang="zh-CN" altLang="en-US"/>
              <a:t>　</a:t>
            </a:r>
            <a:r>
              <a:rPr lang="en-US" altLang="zh-CN"/>
              <a:t>6.from (then) on</a:t>
            </a:r>
            <a:r>
              <a:rPr lang="zh-CN" altLang="en-US"/>
              <a:t>　</a:t>
            </a:r>
            <a:r>
              <a:rPr lang="en-US" altLang="zh-CN"/>
              <a:t>7.get through</a:t>
            </a:r>
            <a:r>
              <a:rPr lang="zh-CN" altLang="en-US"/>
              <a:t>　</a:t>
            </a:r>
            <a:r>
              <a:rPr lang="en-US" altLang="zh-CN"/>
              <a:t>8.a sense of satisfaction</a:t>
            </a:r>
            <a:r>
              <a:rPr lang="zh-CN" altLang="en-US"/>
              <a:t>　</a:t>
            </a:r>
            <a:r>
              <a:rPr lang="en-US" altLang="zh-CN"/>
              <a:t>9.turn out</a:t>
            </a:r>
            <a:endParaRPr lang="en-US" altLang="zh-CN"/>
          </a:p>
          <a:p>
            <a:r>
              <a:rPr lang="en-US" altLang="zh-CN"/>
              <a:t>10.pay off</a:t>
            </a:r>
            <a:endParaRPr lang="en-US" altLang="zh-CN"/>
          </a:p>
          <a:p>
            <a:r>
              <a:rPr lang="en-US" altLang="en-US"/>
              <a:t>Ⅲ</a:t>
            </a:r>
            <a:r>
              <a:rPr lang="en-US" altLang="zh-CN"/>
              <a:t>.1.It’s an honour to be here</a:t>
            </a:r>
            <a:r>
              <a:rPr lang="zh-CN" altLang="en-US"/>
              <a:t>　</a:t>
            </a:r>
            <a:r>
              <a:rPr lang="en-US" altLang="zh-CN"/>
              <a:t>2.so much better that from then on I began to listen to music all the time</a:t>
            </a:r>
            <a:r>
              <a:rPr lang="zh-CN" altLang="en-US"/>
              <a:t>　</a:t>
            </a:r>
            <a:r>
              <a:rPr lang="en-US" altLang="zh-CN"/>
              <a:t>3.Surprised and terrified</a:t>
            </a:r>
            <a:r>
              <a:rPr lang="zh-CN" altLang="en-US"/>
              <a:t>　</a:t>
            </a:r>
            <a:r>
              <a:rPr lang="en-US" altLang="zh-CN"/>
              <a:t>4.Given my inexperience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188595" y="917575"/>
            <a:ext cx="12003405" cy="567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b="1" spc="200">
                <a:solidFill>
                  <a:srgbClr val="FF0000"/>
                </a:solidFill>
                <a:latin typeface="+mn-ea"/>
                <a:cs typeface="Times New Roman" panose="02020603050405020304" charset="0"/>
              </a:rPr>
              <a:t>1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. 7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：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40-8:05 </a:t>
            </a:r>
            <a:r>
              <a:rPr lang="zh-CN" sz="4800" spc="200">
                <a:latin typeface="+mn-ea"/>
                <a:cs typeface="Times New Roman" panose="02020603050405020304" charset="0"/>
                <a:sym typeface="+mn-ea"/>
              </a:rPr>
              <a:t>背</a:t>
            </a:r>
            <a:r>
              <a:rPr lang="en-US" altLang="zh-CN" sz="4800" spc="200">
                <a:latin typeface="+mn-ea"/>
                <a:cs typeface="Times New Roman" panose="02020603050405020304" charset="0"/>
                <a:sym typeface="+mn-ea"/>
              </a:rPr>
              <a:t>BOOK3U1</a:t>
            </a:r>
            <a:r>
              <a:rPr lang="zh-CN" altLang="en-US" sz="4800" spc="200">
                <a:latin typeface="+mn-ea"/>
                <a:cs typeface="Times New Roman" panose="02020603050405020304" charset="0"/>
                <a:sym typeface="+mn-ea"/>
              </a:rPr>
              <a:t>单词（先跟读一遍）</a:t>
            </a:r>
            <a:endParaRPr lang="en-US" altLang="zh-CN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b="1" spc="200">
                <a:solidFill>
                  <a:srgbClr val="FF0000"/>
                </a:solidFill>
                <a:latin typeface="+mn-ea"/>
                <a:cs typeface="Times New Roman" panose="02020603050405020304" charset="0"/>
              </a:rPr>
              <a:t>2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对学案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U1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答案（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10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分钟）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3.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做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19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期报纸，涂卡送一楼（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8:15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发报纸）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endParaRPr lang="en-US" altLang="zh-CN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TextBox 1"/>
          <p:cNvSpPr txBox="1"/>
          <p:nvPr>
            <p:custDataLst>
              <p:tags r:id="rId2"/>
            </p:custDataLst>
          </p:nvPr>
        </p:nvSpPr>
        <p:spPr>
          <a:xfrm>
            <a:off x="3637633" y="146685"/>
            <a:ext cx="54127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ym typeface="+mn-ea"/>
              </a:rPr>
              <a:t>4.7</a:t>
            </a:r>
            <a:r>
              <a:rPr lang="zh-CN" altLang="en-US" sz="4000">
                <a:sym typeface="+mn-ea"/>
              </a:rPr>
              <a:t>晚</a:t>
            </a:r>
            <a:r>
              <a:rPr lang="zh-CN" altLang="en-US" sz="4000">
                <a:sym typeface="+mn-ea"/>
              </a:rPr>
              <a:t>自习安排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89280" y="1183005"/>
            <a:ext cx="10299065" cy="51225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1.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复习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U5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单词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拓展词汇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知识点（学案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页子上的）</a:t>
            </a: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所讲习题笔记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+</a:t>
            </a:r>
            <a:r>
              <a:rPr lang="zh-CN" altLang="en-US" sz="4800" spc="200">
                <a:solidFill>
                  <a:schemeClr val="tx1"/>
                </a:solidFill>
                <a:latin typeface="+mn-ea"/>
                <a:cs typeface="Times New Roman" panose="02020603050405020304" charset="0"/>
              </a:rPr>
              <a:t>准备大听写</a:t>
            </a:r>
            <a:endParaRPr lang="zh-CN" altLang="en-US" sz="48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</p:txBody>
      </p:sp>
      <p:sp>
        <p:nvSpPr>
          <p:cNvPr id="10" name="TextBox 1"/>
          <p:cNvSpPr txBox="1"/>
          <p:nvPr>
            <p:custDataLst>
              <p:tags r:id="rId2"/>
            </p:custDataLst>
          </p:nvPr>
        </p:nvSpPr>
        <p:spPr>
          <a:xfrm>
            <a:off x="3637633" y="146685"/>
            <a:ext cx="54127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ym typeface="+mn-ea"/>
              </a:rPr>
              <a:t>4.7</a:t>
            </a:r>
            <a:r>
              <a:rPr lang="zh-CN" altLang="en-US" sz="4000">
                <a:sym typeface="+mn-ea"/>
              </a:rPr>
              <a:t>早自习安排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76400" y="0"/>
            <a:ext cx="9144000" cy="1159510"/>
          </a:xfrm>
        </p:spPr>
        <p:txBody>
          <a:bodyPr/>
          <a:p>
            <a:r>
              <a:rPr lang="en-US" altLang="zh-CN"/>
              <a:t>4.6</a:t>
            </a:r>
            <a:r>
              <a:rPr lang="zh-CN" altLang="en-US"/>
              <a:t>晚读安排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8805" y="1459865"/>
            <a:ext cx="11593195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sz="6600" spc="200">
                <a:latin typeface="+mn-ea"/>
                <a:cs typeface="Times New Roman" panose="02020603050405020304" charset="0"/>
                <a:sym typeface="+mn-ea"/>
              </a:rPr>
              <a:t>默写放假前发的单词页子</a:t>
            </a:r>
            <a:endParaRPr lang="zh-CN" sz="6600" spc="200">
              <a:solidFill>
                <a:schemeClr val="tx1"/>
              </a:solidFill>
              <a:latin typeface="+mn-ea"/>
              <a:cs typeface="Times New Roman" panose="02020603050405020304" charset="0"/>
            </a:endParaRPr>
          </a:p>
          <a:p>
            <a:pPr algn="ctr">
              <a:lnSpc>
                <a:spcPct val="150000"/>
              </a:lnSpc>
            </a:pPr>
            <a:r>
              <a:rPr lang="zh-CN" sz="6600" spc="200">
                <a:latin typeface="+mn-ea"/>
                <a:cs typeface="Times New Roman" panose="02020603050405020304" charset="0"/>
                <a:sym typeface="+mn-ea"/>
              </a:rPr>
              <a:t>红笔订对答案</a:t>
            </a:r>
            <a:r>
              <a:rPr lang="en-US" altLang="zh-CN" sz="6600" spc="200">
                <a:latin typeface="+mn-ea"/>
                <a:cs typeface="Times New Roman" panose="02020603050405020304" charset="0"/>
                <a:sym typeface="+mn-ea"/>
              </a:rPr>
              <a:t> </a:t>
            </a:r>
            <a:endParaRPr lang="en-US" altLang="zh-CN" sz="6600" spc="200">
              <a:latin typeface="+mn-ea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7870" y="1106805"/>
            <a:ext cx="9144000" cy="1159510"/>
          </a:xfrm>
        </p:spPr>
        <p:txBody>
          <a:bodyPr/>
          <a:p>
            <a:r>
              <a:rPr lang="en-US" altLang="zh-CN"/>
              <a:t>4.4</a:t>
            </a:r>
            <a:r>
              <a:rPr lang="zh-CN" altLang="en-US"/>
              <a:t>早读安排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5630" y="2446020"/>
            <a:ext cx="11472545" cy="3054985"/>
          </a:xfrm>
        </p:spPr>
        <p:txBody>
          <a:bodyPr>
            <a:noAutofit/>
          </a:bodyPr>
          <a:p>
            <a:pPr algn="l"/>
            <a:r>
              <a:rPr lang="zh-CN" sz="4700"/>
              <a:t>背演讲稿语料二（自测）</a:t>
            </a:r>
            <a:r>
              <a:rPr lang="en-US" altLang="zh-CN" sz="4700"/>
              <a:t>+</a:t>
            </a:r>
            <a:r>
              <a:rPr lang="zh-CN" altLang="en-US" sz="4700"/>
              <a:t>段首段中段尾各一句</a:t>
            </a:r>
            <a:r>
              <a:rPr lang="en-US" altLang="zh-CN" sz="4700"/>
              <a:t>+</a:t>
            </a:r>
            <a:r>
              <a:rPr lang="zh-CN" altLang="en-US" sz="4700"/>
              <a:t>范文</a:t>
            </a:r>
            <a:r>
              <a:rPr lang="en-US" altLang="zh-CN" sz="4700"/>
              <a:t>25</a:t>
            </a:r>
            <a:r>
              <a:rPr lang="zh-CN" altLang="en-US" sz="4700"/>
              <a:t>年浙江一月卷（小组长签字）</a:t>
            </a:r>
            <a:endParaRPr lang="zh-CN" altLang="en-US" sz="4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7870" y="1106805"/>
            <a:ext cx="9144000" cy="1159510"/>
          </a:xfrm>
        </p:spPr>
        <p:txBody>
          <a:bodyPr/>
          <a:p>
            <a:r>
              <a:rPr lang="zh-CN" altLang="en-US"/>
              <a:t>晚读安排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5630" y="2446020"/>
            <a:ext cx="11472545" cy="3054985"/>
          </a:xfrm>
        </p:spPr>
        <p:txBody>
          <a:bodyPr>
            <a:noAutofit/>
          </a:bodyPr>
          <a:p>
            <a:pPr algn="l"/>
            <a:r>
              <a:rPr lang="en-US" altLang="zh-CN" sz="4700"/>
              <a:t>1.</a:t>
            </a:r>
            <a:r>
              <a:rPr lang="zh-CN" sz="4700"/>
              <a:t>按课代表安排做课后习题</a:t>
            </a:r>
            <a:endParaRPr lang="zh-CN" sz="4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7870" y="1106805"/>
            <a:ext cx="9144000" cy="1159510"/>
          </a:xfrm>
        </p:spPr>
        <p:txBody>
          <a:bodyPr/>
          <a:p>
            <a:r>
              <a:rPr lang="zh-CN" altLang="en-US"/>
              <a:t>晚读安排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5630" y="2446020"/>
            <a:ext cx="11472545" cy="3054985"/>
          </a:xfrm>
        </p:spPr>
        <p:txBody>
          <a:bodyPr>
            <a:noAutofit/>
          </a:bodyPr>
          <a:p>
            <a:pPr algn="l"/>
            <a:r>
              <a:rPr lang="en-US" altLang="zh-CN" sz="4700"/>
              <a:t>1.</a:t>
            </a:r>
            <a:r>
              <a:rPr lang="zh-CN" sz="4700"/>
              <a:t>按课代表安排做课后习题</a:t>
            </a:r>
            <a:endParaRPr lang="zh-CN" sz="4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0" y="444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9835" y="648970"/>
            <a:ext cx="9144000" cy="1159510"/>
          </a:xfrm>
        </p:spPr>
        <p:txBody>
          <a:bodyPr/>
          <a:p>
            <a:r>
              <a:rPr lang="zh-CN" altLang="en-US"/>
              <a:t>早自习安排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99415" y="2006600"/>
            <a:ext cx="11792585" cy="3054985"/>
          </a:xfrm>
        </p:spPr>
        <p:txBody>
          <a:bodyPr>
            <a:noAutofit/>
          </a:bodyPr>
          <a:p>
            <a:pPr algn="l"/>
            <a:r>
              <a:rPr lang="en-US" altLang="zh-CN" sz="6000"/>
              <a:t>1.</a:t>
            </a:r>
            <a:r>
              <a:rPr lang="zh-CN" altLang="en-US" sz="6000"/>
              <a:t>背演讲稿语料，</a:t>
            </a:r>
            <a:r>
              <a:rPr lang="zh-CN" sz="6000"/>
              <a:t>句首句中句末各背一句，范文背</a:t>
            </a:r>
            <a:r>
              <a:rPr lang="en-US" altLang="zh-CN" sz="6000"/>
              <a:t>25</a:t>
            </a:r>
            <a:r>
              <a:rPr lang="zh-CN" altLang="en-US" sz="6000"/>
              <a:t>年浙江</a:t>
            </a:r>
            <a:r>
              <a:rPr lang="en-US" altLang="zh-CN" sz="6000"/>
              <a:t>1</a:t>
            </a:r>
            <a:r>
              <a:rPr lang="zh-CN" altLang="en-US" sz="6000"/>
              <a:t>月卷（小组长签字）</a:t>
            </a:r>
            <a:endParaRPr lang="zh-CN" altLang="en-US" sz="60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1737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AS_UNIQUEID" val="1738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1739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AS_UNIQUEID" val="1740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AS_UNIQUEID" val="1741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AS_UNIQUEID" val="1742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AS_UNIQUEID" val="1743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8.xml><?xml version="1.0" encoding="utf-8"?>
<p:tagLst xmlns:p="http://schemas.openxmlformats.org/presentationml/2006/main">
  <p:tag name="AS_UNIQUEID" val="1744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AS_UNIQUEID" val="1745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AS_UNIQUEID" val="1746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AS_UNIQUEID" val="1747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AS_UNIQUEID" val="1748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AS_UNIQUEID" val="1749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AS_UNIQUEID" val="17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TYPE" val="i"/>
</p:tagLst>
</file>

<file path=ppt/tags/tag15.xml><?xml version="1.0" encoding="utf-8"?>
<p:tagLst xmlns:p="http://schemas.openxmlformats.org/presentationml/2006/main">
  <p:tag name="AS_UNIQUEID" val="17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AS_UNIQUEID" val="17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AS_UNIQUEID" val="17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AS_UNIQUEID" val="17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AS_UNIQUEID" val="17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0.xml><?xml version="1.0" encoding="utf-8"?>
<p:tagLst xmlns:p="http://schemas.openxmlformats.org/presentationml/2006/main">
  <p:tag name="AS_UNIQUEID" val="17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AS_UNIQUEID" val="17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AS_UNIQUEID" val="17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AS_UNIQUEID" val="17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AS_UNIQUEID" val="17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AS_UNIQUEID" val="17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AS_UNIQUEID" val="17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p="http://schemas.openxmlformats.org/presentationml/2006/main">
  <p:tag name="AS_UNIQUEID" val="17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p="http://schemas.openxmlformats.org/presentationml/2006/main">
  <p:tag name="AS_UNIQUEID" val="17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TYPE" val="i"/>
</p:tagLst>
</file>

<file path=ppt/tags/tag29.xml><?xml version="1.0" encoding="utf-8"?>
<p:tagLst xmlns:p="http://schemas.openxmlformats.org/presentationml/2006/main">
  <p:tag name="AS_UNIQUEID" val="17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AS_UNIQUEID" val="17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AS_UNIQUEID" val="17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AS_UNIQUEID" val="17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p="http://schemas.openxmlformats.org/presentationml/2006/main">
  <p:tag name="AS_UNIQUEID" val="17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p="http://schemas.openxmlformats.org/presentationml/2006/main">
  <p:tag name="AS_UNIQUEID" val="17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p="http://schemas.openxmlformats.org/presentationml/2006/main">
  <p:tag name="AS_UNIQUEID" val="17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TYPE" val="i"/>
</p:tagLst>
</file>

<file path=ppt/tags/tag36.xml><?xml version="1.0" encoding="utf-8"?>
<p:tagLst xmlns:p="http://schemas.openxmlformats.org/presentationml/2006/main">
  <p:tag name="AS_UNIQUEID" val="17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AS_UNIQUEID" val="17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AS_UNIQUEID" val="17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AS_UNIQUEID" val="17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AS_UNIQUEID" val="17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p="http://schemas.openxmlformats.org/presentationml/2006/main">
  <p:tag name="AS_UNIQUEID" val="17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p="http://schemas.openxmlformats.org/presentationml/2006/main">
  <p:tag name="AS_UNIQUEID" val="17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p="http://schemas.openxmlformats.org/presentationml/2006/main">
  <p:tag name="AS_UNIQUEID" val="17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p="http://schemas.openxmlformats.org/presentationml/2006/main">
  <p:tag name="AS_UNIQUEID" val="17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5.xml><?xml version="1.0" encoding="utf-8"?>
<p:tagLst xmlns:p="http://schemas.openxmlformats.org/presentationml/2006/main">
  <p:tag name="AS_UNIQUEID" val="17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AS_UNIQUEID" val="17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AS_UNIQUEID" val="17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AS_UNIQUEID" val="17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AS_UNIQUEID" val="17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0.xml><?xml version="1.0" encoding="utf-8"?>
<p:tagLst xmlns:p="http://schemas.openxmlformats.org/presentationml/2006/main">
  <p:tag name="AS_UNIQUEID" val="17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1.xml><?xml version="1.0" encoding="utf-8"?>
<p:tagLst xmlns:p="http://schemas.openxmlformats.org/presentationml/2006/main">
  <p:tag name="AS_UNIQUEID" val="17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AS_UNIQUEID" val="17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.xml><?xml version="1.0" encoding="utf-8"?>
<p:tagLst xmlns:p="http://schemas.openxmlformats.org/presentationml/2006/main">
  <p:tag name="AS_UNIQUEID" val="17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4.xml><?xml version="1.0" encoding="utf-8"?>
<p:tagLst xmlns:p="http://schemas.openxmlformats.org/presentationml/2006/main">
  <p:tag name="AS_UNIQUEID" val="17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AS_UNIQUEID" val="17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AS_UNIQUEID" val="17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AS_UNIQUEID" val="18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AS_UNIQUEID" val="18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p="http://schemas.openxmlformats.org/presentationml/2006/main">
  <p:tag name="AS_UNIQUEID" val="18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p="http://schemas.openxmlformats.org/presentationml/2006/main">
  <p:tag name="AS_UNIQUEID" val="18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p="http://schemas.openxmlformats.org/presentationml/2006/main">
  <p:tag name="AS_UNIQUEID" val="18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AS_UNIQUEID" val="18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AS_UNIQUEID" val="18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4.xml><?xml version="1.0" encoding="utf-8"?>
<p:tagLst xmlns:p="http://schemas.openxmlformats.org/presentationml/2006/main">
  <p:tag name="AS_UNIQUEID" val="18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p="http://schemas.openxmlformats.org/presentationml/2006/main">
  <p:tag name="AS_UNIQUEID" val="18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p="http://schemas.openxmlformats.org/presentationml/2006/main">
  <p:tag name="AS_UNIQUEID" val="18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p="http://schemas.openxmlformats.org/presentationml/2006/main">
  <p:tag name="AS_UNIQUEID" val="18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AS_UNIQUEID" val="18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9.xml><?xml version="1.0" encoding="utf-8"?>
<p:tagLst xmlns:p="http://schemas.openxmlformats.org/presentationml/2006/main">
  <p:tag name="AS_UNIQUEID" val="18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p="http://schemas.openxmlformats.org/presentationml/2006/main">
  <p:tag name="AS_UNIQUEID" val="18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p="http://schemas.openxmlformats.org/presentationml/2006/main">
  <p:tag name="AS_UNIQUEID" val="18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p="http://schemas.openxmlformats.org/presentationml/2006/main">
  <p:tag name="AS_UNIQUEID" val="18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AS_UNIQUEID" val="18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AS_UNIQUEID" val="18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AS_UNIQUEID" val="18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AS_UNIQUEID" val="18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AS_UNIQUEID" val="18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AS_UNIQUEID" val="18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AS_UNIQUEID" val="18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p="http://schemas.openxmlformats.org/presentationml/2006/main">
  <p:tag name="AS_UNIQUEID" val="18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AS_UNIQUEID" val="1828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2.xml><?xml version="1.0" encoding="utf-8"?>
<p:tagLst xmlns:p="http://schemas.openxmlformats.org/presentationml/2006/main">
  <p:tag name="AS_UNIQUEID" val="1829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3.xml><?xml version="1.0" encoding="utf-8"?>
<p:tagLst xmlns:p="http://schemas.openxmlformats.org/presentationml/2006/main">
  <p:tag name="AS_UNIQUEID" val="1830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4.xml><?xml version="1.0" encoding="utf-8"?>
<p:tagLst xmlns:p="http://schemas.openxmlformats.org/presentationml/2006/main">
  <p:tag name="AS_UNIQUEID" val="1831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1"/>
  <p:tag name="KSO_WM_UNIT_INDEX" val="1"/>
  <p:tag name="KSO_WM_UNIT_LAYERLEVEL" val="1"/>
  <p:tag name="KSO_WM_UNIT_TYPE" val="i"/>
</p:tagLst>
</file>

<file path=ppt/tags/tag85.xml><?xml version="1.0" encoding="utf-8"?>
<p:tagLst xmlns:p="http://schemas.openxmlformats.org/presentationml/2006/main">
  <p:tag name="AS_UNIQUEID" val="1832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86.xml><?xml version="1.0" encoding="utf-8"?>
<p:tagLst xmlns:p="http://schemas.openxmlformats.org/presentationml/2006/main">
  <p:tag name="AS_UNIQUEID" val="1833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7.xml><?xml version="1.0" encoding="utf-8"?>
<p:tagLst xmlns:p="http://schemas.openxmlformats.org/presentationml/2006/main">
  <p:tag name="AS_UNIQUEID" val="1835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88.xml><?xml version="1.0" encoding="utf-8"?>
<p:tagLst xmlns:p="http://schemas.openxmlformats.org/presentationml/2006/main">
  <p:tag name="AS_UNIQUEID" val="1836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TYPE" val="i"/>
</p:tagLst>
</file>

<file path=ppt/tags/tag89.xml><?xml version="1.0" encoding="utf-8"?>
<p:tagLst xmlns:p="http://schemas.openxmlformats.org/presentationml/2006/main">
  <p:tag name="AS_UNIQUEID" val="1837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AS_UNIQUEID" val="1838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1.xml><?xml version="1.0" encoding="utf-8"?>
<p:tagLst xmlns:p="http://schemas.openxmlformats.org/presentationml/2006/main">
  <p:tag name="AS_UNIQUEID" val="1839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2.xml><?xml version="1.0" encoding="utf-8"?>
<p:tagLst xmlns:p="http://schemas.openxmlformats.org/presentationml/2006/main">
  <p:tag name="AS_UNIQUEID" val="1840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3.xml><?xml version="1.0" encoding="utf-8"?>
<p:tagLst xmlns:p="http://schemas.openxmlformats.org/presentationml/2006/main">
  <p:tag name="AS_UNIQUEID" val="184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4.xml><?xml version="1.0" encoding="utf-8"?>
<p:tagLst xmlns:p="http://schemas.openxmlformats.org/presentationml/2006/main">
  <p:tag name="AS_UNIQUEID" val="184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5.xml><?xml version="1.0" encoding="utf-8"?>
<p:tagLst xmlns:p="http://schemas.openxmlformats.org/presentationml/2006/main">
  <p:tag name="AS_UNIQUEID" val="1844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96.xml><?xml version="1.0" encoding="utf-8"?>
<p:tagLst xmlns:p="http://schemas.openxmlformats.org/presentationml/2006/main">
  <p:tag name="AS_UNIQUEID" val="1845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TYPE" val="i"/>
</p:tagLst>
</file>

<file path=ppt/tags/tag97.xml><?xml version="1.0" encoding="utf-8"?>
<p:tagLst xmlns:p="http://schemas.openxmlformats.org/presentationml/2006/main">
  <p:tag name="AS_UNIQUEID" val="1846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2"/>
  <p:tag name="KSO_WM_UNIT_INDEX" val="2"/>
  <p:tag name="KSO_WM_UNIT_LAYERLEVEL" val="1"/>
  <p:tag name="KSO_WM_UNIT_TYPE" val="i"/>
</p:tagLst>
</file>

<file path=ppt/tags/tag98.xml><?xml version="1.0" encoding="utf-8"?>
<p:tagLst xmlns:p="http://schemas.openxmlformats.org/presentationml/2006/main">
  <p:tag name="AS_UNIQUEID" val="1847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9.xml><?xml version="1.0" encoding="utf-8"?>
<p:tagLst xmlns:p="http://schemas.openxmlformats.org/presentationml/2006/main">
  <p:tag name="AS_UNIQUEID" val="1848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0.xml><?xml version="1.0" encoding="utf-8"?>
<p:tagLst xmlns:p="http://schemas.openxmlformats.org/presentationml/2006/main">
  <p:tag name="AS_UNIQUEID" val="1849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1.xml><?xml version="1.0" encoding="utf-8"?>
<p:tagLst xmlns:p="http://schemas.openxmlformats.org/presentationml/2006/main">
  <p:tag name="AS_UNIQUEID" val="185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2.xml><?xml version="1.0" encoding="utf-8"?>
<p:tagLst xmlns:p="http://schemas.openxmlformats.org/presentationml/2006/main">
  <p:tag name="AS_UNIQUEID" val="185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3.xml><?xml version="1.0" encoding="utf-8"?>
<p:tagLst xmlns:p="http://schemas.openxmlformats.org/presentationml/2006/main">
  <p:tag name="AS_UNIQUEID" val="185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4.xml><?xml version="1.0" encoding="utf-8"?>
<p:tagLst xmlns:p="http://schemas.openxmlformats.org/presentationml/2006/main">
  <p:tag name="AS_UNIQUEID" val="1854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05.xml><?xml version="1.0" encoding="utf-8"?>
<p:tagLst xmlns:p="http://schemas.openxmlformats.org/presentationml/2006/main">
  <p:tag name="AS_UNIQUEID" val="1855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2"/>
  <p:tag name="KSO_WM_UNIT_INDEX" val="2"/>
  <p:tag name="KSO_WM_UNIT_LAYERLEVEL" val="1"/>
  <p:tag name="KSO_WM_UNIT_TYPE" val="i"/>
</p:tagLst>
</file>

<file path=ppt/tags/tag106.xml><?xml version="1.0" encoding="utf-8"?>
<p:tagLst xmlns:p="http://schemas.openxmlformats.org/presentationml/2006/main">
  <p:tag name="AS_UNIQUEID" val="1856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TYPE" val="i"/>
</p:tagLst>
</file>

<file path=ppt/tags/tag107.xml><?xml version="1.0" encoding="utf-8"?>
<p:tagLst xmlns:p="http://schemas.openxmlformats.org/presentationml/2006/main">
  <p:tag name="AS_UNIQUEID" val="1857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8.xml><?xml version="1.0" encoding="utf-8"?>
<p:tagLst xmlns:p="http://schemas.openxmlformats.org/presentationml/2006/main">
  <p:tag name="AS_UNIQUEID" val="1858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9.xml><?xml version="1.0" encoding="utf-8"?>
<p:tagLst xmlns:p="http://schemas.openxmlformats.org/presentationml/2006/main">
  <p:tag name="AS_UNIQUEID" val="1859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0.xml><?xml version="1.0" encoding="utf-8"?>
<p:tagLst xmlns:p="http://schemas.openxmlformats.org/presentationml/2006/main">
  <p:tag name="AS_UNIQUEID" val="186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1.xml><?xml version="1.0" encoding="utf-8"?>
<p:tagLst xmlns:p="http://schemas.openxmlformats.org/presentationml/2006/main">
  <p:tag name="AS_UNIQUEID" val="186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2.xml><?xml version="1.0" encoding="utf-8"?>
<p:tagLst xmlns:p="http://schemas.openxmlformats.org/presentationml/2006/main">
  <p:tag name="AS_UNIQUEID" val="186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3.xml><?xml version="1.0" encoding="utf-8"?>
<p:tagLst xmlns:p="http://schemas.openxmlformats.org/presentationml/2006/main">
  <p:tag name="AS_UNIQUEID" val="1864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AS_UNIQUEID" val="1865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15.xml><?xml version="1.0" encoding="utf-8"?>
<p:tagLst xmlns:p="http://schemas.openxmlformats.org/presentationml/2006/main">
  <p:tag name="AS_UNIQUEID" val="1866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6.xml><?xml version="1.0" encoding="utf-8"?>
<p:tagLst xmlns:p="http://schemas.openxmlformats.org/presentationml/2006/main">
  <p:tag name="AS_UNIQUEID" val="1867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7.xml><?xml version="1.0" encoding="utf-8"?>
<p:tagLst xmlns:p="http://schemas.openxmlformats.org/presentationml/2006/main">
  <p:tag name="AS_UNIQUEID" val="1868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8.xml><?xml version="1.0" encoding="utf-8"?>
<p:tagLst xmlns:p="http://schemas.openxmlformats.org/presentationml/2006/main">
  <p:tag name="AS_UNIQUEID" val="1869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9.xml><?xml version="1.0" encoding="utf-8"?>
<p:tagLst xmlns:p="http://schemas.openxmlformats.org/presentationml/2006/main">
  <p:tag name="AS_UNIQUEID" val="187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0.xml><?xml version="1.0" encoding="utf-8"?>
<p:tagLst xmlns:p="http://schemas.openxmlformats.org/presentationml/2006/main">
  <p:tag name="AS_UNIQUEID" val="187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1.xml><?xml version="1.0" encoding="utf-8"?>
<p:tagLst xmlns:p="http://schemas.openxmlformats.org/presentationml/2006/main">
  <p:tag name="AS_UNIQUEID" val="1873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AS_UNIQUEID" val="1874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23.xml><?xml version="1.0" encoding="utf-8"?>
<p:tagLst xmlns:p="http://schemas.openxmlformats.org/presentationml/2006/main">
  <p:tag name="AS_UNIQUEID" val="1875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4.xml><?xml version="1.0" encoding="utf-8"?>
<p:tagLst xmlns:p="http://schemas.openxmlformats.org/presentationml/2006/main">
  <p:tag name="AS_UNIQUEID" val="187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5.xml><?xml version="1.0" encoding="utf-8"?>
<p:tagLst xmlns:p="http://schemas.openxmlformats.org/presentationml/2006/main">
  <p:tag name="AS_UNIQUEID" val="187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6.xml><?xml version="1.0" encoding="utf-8"?>
<p:tagLst xmlns:p="http://schemas.openxmlformats.org/presentationml/2006/main">
  <p:tag name="AS_UNIQUEID" val="1878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7.xml><?xml version="1.0" encoding="utf-8"?>
<p:tagLst xmlns:p="http://schemas.openxmlformats.org/presentationml/2006/main">
  <p:tag name="AS_UNIQUEID" val="187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8.xml><?xml version="1.0" encoding="utf-8"?>
<p:tagLst xmlns:p="http://schemas.openxmlformats.org/presentationml/2006/main">
  <p:tag name="AS_UNIQUEID" val="188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9.xml><?xml version="1.0" encoding="utf-8"?>
<p:tagLst xmlns:p="http://schemas.openxmlformats.org/presentationml/2006/main">
  <p:tag name="AS_UNIQUEID" val="188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0.xml><?xml version="1.0" encoding="utf-8"?>
<p:tagLst xmlns:p="http://schemas.openxmlformats.org/presentationml/2006/main">
  <p:tag name="AS_UNIQUEID" val="188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1.xml><?xml version="1.0" encoding="utf-8"?>
<p:tagLst xmlns:p="http://schemas.openxmlformats.org/presentationml/2006/main">
  <p:tag name="AS_UNIQUEID" val="1884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4"/>
  <p:tag name="KSO_WM_UNIT_INDEX" val="4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AS_UNIQUEID" val="1885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AS_UNIQUEID" val="1886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3"/>
  <p:tag name="KSO_WM_UNIT_INDEX" val="3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AS_UNIQUEID" val="1887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35.xml><?xml version="1.0" encoding="utf-8"?>
<p:tagLst xmlns:p="http://schemas.openxmlformats.org/presentationml/2006/main">
  <p:tag name="AS_UNIQUEID" val="188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6.xml><?xml version="1.0" encoding="utf-8"?>
<p:tagLst xmlns:p="http://schemas.openxmlformats.org/presentationml/2006/main">
  <p:tag name="AS_UNIQUEID" val="188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7.xml><?xml version="1.0" encoding="utf-8"?>
<p:tagLst xmlns:p="http://schemas.openxmlformats.org/presentationml/2006/main">
  <p:tag name="AS_UNIQUEID" val="189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8.xml><?xml version="1.0" encoding="utf-8"?>
<p:tagLst xmlns:p="http://schemas.openxmlformats.org/presentationml/2006/main">
  <p:tag name="AS_UNIQUEID" val="1891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9.xml><?xml version="1.0" encoding="utf-8"?>
<p:tagLst xmlns:p="http://schemas.openxmlformats.org/presentationml/2006/main">
  <p:tag name="AS_UNIQUEID" val="1892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40.xml><?xml version="1.0" encoding="utf-8"?>
<p:tagLst xmlns:p="http://schemas.openxmlformats.org/presentationml/2006/main">
  <p:tag name="AS_UNIQUEID" val="1894"/>
</p:tagLst>
</file>

<file path=ppt/tags/tag141.xml><?xml version="1.0" encoding="utf-8"?>
<p:tagLst xmlns:p="http://schemas.openxmlformats.org/presentationml/2006/main">
  <p:tag name="AS_UNIQUEID" val="1895"/>
</p:tagLst>
</file>

<file path=ppt/tags/tag142.xml><?xml version="1.0" encoding="utf-8"?>
<p:tagLst xmlns:p="http://schemas.openxmlformats.org/presentationml/2006/main">
  <p:tag name="AS_UNIQUEID" val="1896"/>
</p:tagLst>
</file>

<file path=ppt/tags/tag143.xml><?xml version="1.0" encoding="utf-8"?>
<p:tagLst xmlns:p="http://schemas.openxmlformats.org/presentationml/2006/main">
  <p:tag name="AS_UNIQUEID" val="1897"/>
</p:tagLst>
</file>

<file path=ppt/tags/tag144.xml><?xml version="1.0" encoding="utf-8"?>
<p:tagLst xmlns:p="http://schemas.openxmlformats.org/presentationml/2006/main">
  <p:tag name="AS_UNIQUEID" val="1899"/>
</p:tagLst>
</file>

<file path=ppt/tags/tag145.xml><?xml version="1.0" encoding="utf-8"?>
<p:tagLst xmlns:p="http://schemas.openxmlformats.org/presentationml/2006/main">
  <p:tag name="AS_UNIQUEID" val="1900"/>
</p:tagLst>
</file>

<file path=ppt/tags/tag146.xml><?xml version="1.0" encoding="utf-8"?>
<p:tagLst xmlns:p="http://schemas.openxmlformats.org/presentationml/2006/main">
  <p:tag name="AS_UNIQUEID" val="1901"/>
</p:tagLst>
</file>

<file path=ppt/tags/tag147.xml><?xml version="1.0" encoding="utf-8"?>
<p:tagLst xmlns:p="http://schemas.openxmlformats.org/presentationml/2006/main">
  <p:tag name="AS_UNIQUEID" val="1902"/>
</p:tagLst>
</file>

<file path=ppt/tags/tag148.xml><?xml version="1.0" encoding="utf-8"?>
<p:tagLst xmlns:p="http://schemas.openxmlformats.org/presentationml/2006/main">
  <p:tag name="AS_UNIQUEID" val="1904"/>
</p:tagLst>
</file>

<file path=ppt/tags/tag149.xml><?xml version="1.0" encoding="utf-8"?>
<p:tagLst xmlns:p="http://schemas.openxmlformats.org/presentationml/2006/main">
  <p:tag name="AS_UNIQUEID" val="1905"/>
</p:tagLst>
</file>

<file path=ppt/tags/tag150.xml><?xml version="1.0" encoding="utf-8"?>
<p:tagLst xmlns:p="http://schemas.openxmlformats.org/presentationml/2006/main">
  <p:tag name="AS_UNIQUEID" val="1906"/>
</p:tagLst>
</file>

<file path=ppt/tags/tag151.xml><?xml version="1.0" encoding="utf-8"?>
<p:tagLst xmlns:p="http://schemas.openxmlformats.org/presentationml/2006/main">
  <p:tag name="AS_UNIQUEID" val="1907"/>
</p:tagLst>
</file>

<file path=ppt/tags/tag152.xml><?xml version="1.0" encoding="utf-8"?>
<p:tagLst xmlns:p="http://schemas.openxmlformats.org/presentationml/2006/main">
  <p:tag name="AS_UNIQUEID" val="1909"/>
</p:tagLst>
</file>

<file path=ppt/tags/tag153.xml><?xml version="1.0" encoding="utf-8"?>
<p:tagLst xmlns:p="http://schemas.openxmlformats.org/presentationml/2006/main">
  <p:tag name="AS_UNIQUEID" val="1910"/>
</p:tagLst>
</file>

<file path=ppt/tags/tag154.xml><?xml version="1.0" encoding="utf-8"?>
<p:tagLst xmlns:p="http://schemas.openxmlformats.org/presentationml/2006/main">
  <p:tag name="AS_UNIQUEID" val="1911"/>
</p:tagLst>
</file>

<file path=ppt/tags/tag155.xml><?xml version="1.0" encoding="utf-8"?>
<p:tagLst xmlns:p="http://schemas.openxmlformats.org/presentationml/2006/main">
  <p:tag name="AS_UNIQUEID" val="1912"/>
</p:tagLst>
</file>

<file path=ppt/tags/tag156.xml><?xml version="1.0" encoding="utf-8"?>
<p:tagLst xmlns:p="http://schemas.openxmlformats.org/presentationml/2006/main">
  <p:tag name="AS_UNIQUEID" val="1914"/>
</p:tagLst>
</file>

<file path=ppt/tags/tag157.xml><?xml version="1.0" encoding="utf-8"?>
<p:tagLst xmlns:p="http://schemas.openxmlformats.org/presentationml/2006/main">
  <p:tag name="AS_UNIQUEID" val="1915"/>
</p:tagLst>
</file>

<file path=ppt/tags/tag158.xml><?xml version="1.0" encoding="utf-8"?>
<p:tagLst xmlns:p="http://schemas.openxmlformats.org/presentationml/2006/main">
  <p:tag name="AS_UNIQUEID" val="1916"/>
</p:tagLst>
</file>

<file path=ppt/tags/tag159.xml><?xml version="1.0" encoding="utf-8"?>
<p:tagLst xmlns:p="http://schemas.openxmlformats.org/presentationml/2006/main">
  <p:tag name="AS_UNIQUEID" val="1917"/>
</p:tagLst>
</file>

<file path=ppt/tags/tag160.xml><?xml version="1.0" encoding="utf-8"?>
<p:tagLst xmlns:p="http://schemas.openxmlformats.org/presentationml/2006/main">
  <p:tag name="AS_UNIQUEID" val="1919"/>
</p:tagLst>
</file>

<file path=ppt/tags/tag161.xml><?xml version="1.0" encoding="utf-8"?>
<p:tagLst xmlns:p="http://schemas.openxmlformats.org/presentationml/2006/main">
  <p:tag name="AS_UNIQUEID" val="1920"/>
</p:tagLst>
</file>

<file path=ppt/tags/tag162.xml><?xml version="1.0" encoding="utf-8"?>
<p:tagLst xmlns:p="http://schemas.openxmlformats.org/presentationml/2006/main">
  <p:tag name="AS_UNIQUEID" val="1921"/>
</p:tagLst>
</file>

<file path=ppt/tags/tag163.xml><?xml version="1.0" encoding="utf-8"?>
<p:tagLst xmlns:p="http://schemas.openxmlformats.org/presentationml/2006/main">
  <p:tag name="AS_UNIQUEID" val="1922"/>
</p:tagLst>
</file>

<file path=ppt/tags/tag164.xml><?xml version="1.0" encoding="utf-8"?>
<p:tagLst xmlns:p="http://schemas.openxmlformats.org/presentationml/2006/main">
  <p:tag name="AS_UNIQUEID" val="1279"/>
</p:tagLst>
</file>

<file path=ppt/tags/tag165.xml><?xml version="1.0" encoding="utf-8"?>
<p:tagLst xmlns:p="http://schemas.openxmlformats.org/presentationml/2006/main">
  <p:tag name="AS_UNIQUEID" val="1280"/>
</p:tagLst>
</file>

<file path=ppt/tags/tag166.xml><?xml version="1.0" encoding="utf-8"?>
<p:tagLst xmlns:p="http://schemas.openxmlformats.org/presentationml/2006/main">
  <p:tag name="AS_UNIQUEID" val="1281"/>
</p:tagLst>
</file>

<file path=ppt/tags/tag167.xml><?xml version="1.0" encoding="utf-8"?>
<p:tagLst xmlns:p="http://schemas.openxmlformats.org/presentationml/2006/main">
  <p:tag name="AS_UNIQUEID" val="1282"/>
</p:tagLst>
</file>

<file path=ppt/tags/tag168.xml><?xml version="1.0" encoding="utf-8"?>
<p:tagLst xmlns:p="http://schemas.openxmlformats.org/presentationml/2006/main">
  <p:tag name="AS_UNIQUEID" val="1925"/>
  <p:tag name="KSO_WM_BEAUTIFY_FLAG" val="#wm#"/>
  <p:tag name="KSO_WM_TAG_VERSION" val="1.0"/>
  <p:tag name="KSO_WM_TEMPLATE_CATEGORY" val="custom"/>
  <p:tag name="KSO_WM_TEMPLATE_INDEX" val="2020024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69.xml><?xml version="1.0" encoding="utf-8"?>
<p:tagLst xmlns:p="http://schemas.openxmlformats.org/presentationml/2006/main">
  <p:tag name="AS_UNIQUEID" val="1926"/>
  <p:tag name="KSO_WM_BEAUTIFY_FLAG" val="#wm#"/>
  <p:tag name="KSO_WM_TAG_VERSION" val="1.0"/>
  <p:tag name="KSO_WM_TEMPLATE_CATEGORY" val="custom"/>
  <p:tag name="KSO_WM_TEMPLATE_INDEX" val="2020024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0.xml><?xml version="1.0" encoding="utf-8"?>
<p:tagLst xmlns:p="http://schemas.openxmlformats.org/presentationml/2006/main">
  <p:tag name="AS_UNIQUEID" val="19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1.xml><?xml version="1.0" encoding="utf-8"?>
<p:tagLst xmlns:p="http://schemas.openxmlformats.org/presentationml/2006/main">
  <p:tag name="AS_UNIQUEID" val="19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2.xml><?xml version="1.0" encoding="utf-8"?>
<p:tagLst xmlns:p="http://schemas.openxmlformats.org/presentationml/2006/main">
  <p:tag name="AS_UNIQUEID" val="19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73.xml><?xml version="1.0" encoding="utf-8"?>
<p:tagLst xmlns:p="http://schemas.openxmlformats.org/presentationml/2006/main">
  <p:tag name="AS_UNIQUEID" val="1930"/>
  <p:tag name="KSO_WM_BEAUTIFY_FLAG" val="#wm#"/>
  <p:tag name="KSO_WM_TAG_VERSION" val="1.0"/>
  <p:tag name="KSO_WM_TEMPLATE_CATEGORY" val="custom"/>
  <p:tag name="KSO_WM_TEMPLATE_COLOR_TYPE" val="1"/>
  <p:tag name="KSO_WM_TEMPLATE_INDEX" val="20200246"/>
  <p:tag name="KSO_WM_TEMPLATE_MASTER_THUMB_INDEX" val="12"/>
  <p:tag name="KSO_WM_TEMPLATE_MASTER_TYPE" val="1"/>
  <p:tag name="KSO_WM_TEMPLATE_SUBCATEGORY" val="0"/>
  <p:tag name="KSO_WM_TEMPLATE_THUMBS_INDEX" val="1、4、5、7、8、9、10、11、12、13、15、20"/>
  <p:tag name="KSO_WM_UNIT_SHOW_EDIT_AREA_INDICATION" val="0"/>
</p:tagLst>
</file>

<file path=ppt/tags/tag174.xml><?xml version="1.0" encoding="utf-8"?>
<p:tagLst xmlns:p="http://schemas.openxmlformats.org/presentationml/2006/main">
  <p:tag name="AS_UNIQUEID" val="1931"/>
</p:tagLst>
</file>

<file path=ppt/tags/tag175.xml><?xml version="1.0" encoding="utf-8"?>
<p:tagLst xmlns:p="http://schemas.openxmlformats.org/presentationml/2006/main">
  <p:tag name="AS_UNIQUEID" val="2120"/>
</p:tagLst>
</file>

<file path=ppt/tags/tag176.xml><?xml version="1.0" encoding="utf-8"?>
<p:tagLst xmlns:p="http://schemas.openxmlformats.org/presentationml/2006/main">
  <p:tag name="AS_UNIQUEID" val="2121"/>
  <p:tag name="KSO_WM_FULL_TEXT_BEAUTIFY_COPY_ID" val="3"/>
</p:tagLst>
</file>

<file path=ppt/tags/tag177.xml><?xml version="1.0" encoding="utf-8"?>
<p:tagLst xmlns:p="http://schemas.openxmlformats.org/presentationml/2006/main">
  <p:tag name="AS_UNIQUEID" val="2120"/>
</p:tagLst>
</file>

<file path=ppt/tags/tag178.xml><?xml version="1.0" encoding="utf-8"?>
<p:tagLst xmlns:p="http://schemas.openxmlformats.org/presentationml/2006/main">
  <p:tag name="AS_UNIQUEID" val="2121"/>
  <p:tag name="KSO_WM_FULL_TEXT_BEAUTIFY_COPY_ID" val="3"/>
</p:tagLst>
</file>

<file path=ppt/tags/tag179.xml><?xml version="1.0" encoding="utf-8"?>
<p:tagLst xmlns:p="http://schemas.openxmlformats.org/presentationml/2006/main">
  <p:tag name="AS_UNIQUEID" val="2120"/>
</p:tagLst>
</file>

<file path=ppt/tags/tag180.xml><?xml version="1.0" encoding="utf-8"?>
<p:tagLst xmlns:p="http://schemas.openxmlformats.org/presentationml/2006/main">
  <p:tag name="AS_UNIQUEID" val="2121"/>
  <p:tag name="KSO_WM_FULL_TEXT_BEAUTIFY_COPY_ID" val="3"/>
</p:tagLst>
</file>

<file path=ppt/tags/tag181.xml><?xml version="1.0" encoding="utf-8"?>
<p:tagLst xmlns:p="http://schemas.openxmlformats.org/presentationml/2006/main">
  <p:tag name="AS_UNIQUEID" val="2120"/>
</p:tagLst>
</file>

<file path=ppt/tags/tag182.xml><?xml version="1.0" encoding="utf-8"?>
<p:tagLst xmlns:p="http://schemas.openxmlformats.org/presentationml/2006/main">
  <p:tag name="AS_UNIQUEID" val="2121"/>
  <p:tag name="KSO_WM_FULL_TEXT_BEAUTIFY_COPY_ID" val="3"/>
</p:tagLst>
</file>

<file path=ppt/tags/tag183.xml><?xml version="1.0" encoding="utf-8"?>
<p:tagLst xmlns:p="http://schemas.openxmlformats.org/presentationml/2006/main">
  <p:tag name="AS_UNIQUEID" val="2120"/>
</p:tagLst>
</file>

<file path=ppt/tags/tag184.xml><?xml version="1.0" encoding="utf-8"?>
<p:tagLst xmlns:p="http://schemas.openxmlformats.org/presentationml/2006/main">
  <p:tag name="AS_UNIQUEID" val="2121"/>
  <p:tag name="KSO_WM_FULL_TEXT_BEAUTIFY_COPY_ID" val="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95">
      <a:dk1>
        <a:srgbClr val="000000"/>
      </a:dk1>
      <a:lt1>
        <a:srgbClr val="FFFFFF"/>
      </a:lt1>
      <a:dk2>
        <a:srgbClr val="FBF5F2"/>
      </a:dk2>
      <a:lt2>
        <a:srgbClr val="FEFCFB"/>
      </a:lt2>
      <a:accent1>
        <a:srgbClr val="DF677B"/>
      </a:accent1>
      <a:accent2>
        <a:srgbClr val="D48483"/>
      </a:accent2>
      <a:accent3>
        <a:srgbClr val="C69C8D"/>
      </a:accent3>
      <a:accent4>
        <a:srgbClr val="B4B096"/>
      </a:accent4>
      <a:accent5>
        <a:srgbClr val="A1C49F"/>
      </a:accent5>
      <a:accent6>
        <a:srgbClr val="87D9A8"/>
      </a:accent6>
      <a:hlink>
        <a:srgbClr val="8DD7F8"/>
      </a:hlink>
      <a:folHlink>
        <a:srgbClr val="B759BC"/>
      </a:folHlink>
    </a:clrScheme>
    <a:fontScheme name="自定义 1">
      <a:majorFont>
        <a:latin typeface="微软雅黑"/>
        <a:ea typeface="汉仪旗黑-85S"/>
        <a:cs typeface="Arial"/>
      </a:majorFont>
      <a:minorFont>
        <a:latin typeface="微软雅黑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2066</Words>
  <Application>WPS 演示</Application>
  <PresentationFormat>宽屏</PresentationFormat>
  <Paragraphs>87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仿宋</vt:lpstr>
      <vt:lpstr>微软雅黑</vt:lpstr>
      <vt:lpstr>汉仪旗黑-85S</vt:lpstr>
      <vt:lpstr>黑体</vt:lpstr>
      <vt:lpstr>Times New Roman</vt:lpstr>
      <vt:lpstr>Arial Unicode MS</vt:lpstr>
      <vt:lpstr>Calibri</vt:lpstr>
      <vt:lpstr>WPS</vt:lpstr>
      <vt:lpstr>2_Office 主题​​</vt:lpstr>
      <vt:lpstr>PowerPoint 演示文稿</vt:lpstr>
      <vt:lpstr>4.6晚读安排</vt:lpstr>
      <vt:lpstr>PowerPoint 演示文稿</vt:lpstr>
      <vt:lpstr>PowerPoint 演示文稿</vt:lpstr>
      <vt:lpstr>4.8晚读安排</vt:lpstr>
      <vt:lpstr>PowerPoint 演示文稿</vt:lpstr>
      <vt:lpstr>PowerPoint 演示文稿</vt:lpstr>
      <vt:lpstr>PowerPoint 演示文稿</vt:lpstr>
      <vt:lpstr>PowerPoint 演示文稿</vt:lpstr>
      <vt:lpstr>4.6晚读安排</vt:lpstr>
      <vt:lpstr>4.4早读安排</vt:lpstr>
      <vt:lpstr>晚读安排</vt:lpstr>
      <vt:lpstr>晚读安排</vt:lpstr>
      <vt:lpstr>早自习安排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43</cp:revision>
  <dcterms:created xsi:type="dcterms:W3CDTF">2023-08-09T12:44:00Z</dcterms:created>
  <dcterms:modified xsi:type="dcterms:W3CDTF">2026-04-13T08:44:21Z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813886853AE34F2195C590E688E064EB_13</vt:lpwstr>
  </property>
</Properties>
</file>