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383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3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jpe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5</a:t>
            </a:r>
            <a:r>
              <a:rPr lang="zh-CN" altLang="en-US"/>
              <a:t>月</a:t>
            </a:r>
            <a:r>
              <a:rPr lang="en-US" altLang="zh-CN"/>
              <a:t>19</a:t>
            </a:r>
            <a:r>
              <a:rPr lang="zh-CN" altLang="en-US"/>
              <a:t>日（周</a:t>
            </a:r>
            <a:r>
              <a:rPr lang="zh-CN" altLang="en-US"/>
              <a:t>二）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76835" y="901700"/>
            <a:ext cx="12028805" cy="5466080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10min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 </a:t>
            </a: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读记必修二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4.1 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相关概念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与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知识点</a:t>
            </a:r>
            <a:endParaRPr lang="zh-CN" altLang="en-US" sz="3200">
              <a:solidFill>
                <a:srgbClr val="FF0000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背诵：</a:t>
            </a:r>
            <a:r>
              <a:rPr lang="zh-CN" alt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转录的过程，</a:t>
            </a:r>
            <a:r>
              <a:rPr lang="zh-CN" altLang="zh-CN" sz="3200">
                <a:solidFill>
                  <a:schemeClr val="tx1"/>
                </a:solidFill>
                <a:cs typeface="微软雅黑" panose="020B0503020204020204" charset="-122"/>
                <a:sym typeface="+mn-ea"/>
              </a:rPr>
              <a:t>概念，</a:t>
            </a:r>
            <a:r>
              <a:rPr lang="en-US" altLang="zh-CN" sz="3200">
                <a:solidFill>
                  <a:schemeClr val="tx1"/>
                </a:solidFill>
                <a:cs typeface="微软雅黑" panose="020B0503020204020204" charset="-122"/>
                <a:sym typeface="+mn-ea"/>
              </a:rPr>
              <a:t>场所</a:t>
            </a:r>
            <a:r>
              <a:rPr lang="zh-CN" altLang="en-US" sz="3200">
                <a:solidFill>
                  <a:schemeClr val="tx1"/>
                </a:solidFill>
                <a:cs typeface="微软雅黑" panose="020B0503020204020204" charset="-122"/>
                <a:sym typeface="+mn-ea"/>
              </a:rPr>
              <a:t>，产物，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时间，特点，条件，原则，</a:t>
            </a:r>
            <a:r>
              <a:rPr lang="en-US" altLang="zh-CN" sz="3200">
                <a:solidFill>
                  <a:schemeClr val="tx1"/>
                </a:solidFill>
                <a:sym typeface="Times New Roman" panose="02020603050405020304" charset="0"/>
              </a:rPr>
              <a:t>遗传信息流动</a:t>
            </a:r>
            <a:r>
              <a:rPr lang="zh-CN" altLang="en-US" sz="3200">
                <a:solidFill>
                  <a:schemeClr val="tx1"/>
                </a:solidFill>
                <a:sym typeface="Times New Roman" panose="02020603050405020304" charset="0"/>
              </a:rPr>
              <a:t>方向</a:t>
            </a:r>
            <a:endParaRPr lang="zh-CN" altLang="en-US" sz="3200">
              <a:solidFill>
                <a:schemeClr val="tx1"/>
              </a:solidFill>
              <a:sym typeface="Times New Roman" panose="02020603050405020304" charset="0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  <a:sym typeface="Times New Roman" panose="02020603050405020304" charset="0"/>
              </a:rPr>
              <a:t>2.</a:t>
            </a:r>
            <a:r>
              <a:rPr lang="zh-CN" altLang="en-US" sz="3200">
                <a:solidFill>
                  <a:schemeClr val="tx1"/>
                </a:solidFill>
                <a:sym typeface="Times New Roman" panose="02020603050405020304" charset="0"/>
              </a:rPr>
              <a:t>背诵密码子概念，数量，特殊密码子</a:t>
            </a:r>
            <a:endParaRPr lang="zh-CN" altLang="en-US" sz="3200">
              <a:solidFill>
                <a:schemeClr val="tx1"/>
              </a:solidFill>
              <a:sym typeface="Times New Roman" panose="02020603050405020304" charset="0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  <a:sym typeface="Times New Roman" panose="02020603050405020304" charset="0"/>
              </a:rPr>
              <a:t>3.</a:t>
            </a:r>
            <a:r>
              <a:rPr lang="zh-CN" altLang="en-US" sz="3200">
                <a:sym typeface="Times New Roman" panose="02020603050405020304" charset="0"/>
              </a:rPr>
              <a:t>背诵</a:t>
            </a:r>
            <a:r>
              <a:rPr lang="zh-CN" altLang="en-US" sz="3200">
                <a:sym typeface="Times New Roman" panose="02020603050405020304" charset="0"/>
              </a:rPr>
              <a:t>反密码子概念，数量</a:t>
            </a:r>
            <a:endParaRPr lang="en-US" altLang="zh-CN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Times New Roman" panose="02020603050405020304" charset="0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4.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背诵：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转录的过程，</a:t>
            </a:r>
            <a:r>
              <a:rPr lang="zh-CN" altLang="zh-CN" sz="3200">
                <a:cs typeface="微软雅黑" panose="020B0503020204020204" charset="-122"/>
                <a:sym typeface="+mn-ea"/>
              </a:rPr>
              <a:t>概念，</a:t>
            </a:r>
            <a:r>
              <a:rPr lang="en-US" altLang="zh-CN" sz="3200">
                <a:cs typeface="微软雅黑" panose="020B0503020204020204" charset="-122"/>
                <a:sym typeface="+mn-ea"/>
              </a:rPr>
              <a:t>场所</a:t>
            </a:r>
            <a:r>
              <a:rPr lang="zh-CN" altLang="en-US" sz="3200">
                <a:cs typeface="微软雅黑" panose="020B0503020204020204" charset="-122"/>
                <a:sym typeface="+mn-ea"/>
              </a:rPr>
              <a:t>，产物，</a:t>
            </a:r>
            <a:r>
              <a:rPr lang="zh-CN" altLang="en-US" sz="3200">
                <a:sym typeface="+mn-ea"/>
              </a:rPr>
              <a:t>时间，特点，条件，原则，</a:t>
            </a:r>
            <a:r>
              <a:rPr lang="en-US" altLang="zh-CN" sz="3200">
                <a:sym typeface="Times New Roman" panose="02020603050405020304" charset="0"/>
              </a:rPr>
              <a:t>遗传信息流动</a:t>
            </a:r>
            <a:r>
              <a:rPr lang="zh-CN" altLang="en-US" sz="3200">
                <a:sym typeface="Times New Roman" panose="02020603050405020304" charset="0"/>
              </a:rPr>
              <a:t>方向</a:t>
            </a:r>
            <a:endParaRPr lang="en-US" altLang="zh-CN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Times New Roman" panose="02020603050405020304" charset="0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endParaRPr lang="en-US" altLang="zh-CN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黑体" panose="02010609060101010101" pitchFamily="49" charset="-122"/>
              <a:sym typeface="Times New Roman" panose="02020603050405020304" charset="0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endParaRPr lang="en-US" altLang="zh-CN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黑体" panose="02010609060101010101" pitchFamily="49" charset="-122"/>
              <a:sym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WPS 演示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黑体</vt:lpstr>
      <vt:lpstr>Times New Roman</vt:lpstr>
      <vt:lpstr>Arial Unicode MS</vt:lpstr>
      <vt:lpstr>Calibri</vt:lpstr>
      <vt:lpstr>蕲春一中</vt:lpstr>
      <vt:lpstr>5月9日（周六）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林景年</cp:lastModifiedBy>
  <cp:revision>80</cp:revision>
  <dcterms:created xsi:type="dcterms:W3CDTF">2023-08-09T12:44:00Z</dcterms:created>
  <dcterms:modified xsi:type="dcterms:W3CDTF">2026-05-18T07:53:28Z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046347DF89FD4C82969A43D4330A1397_13</vt:lpwstr>
  </property>
</Properties>
</file>