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3"/>
    <p:sldId id="292" r:id="rId4"/>
    <p:sldId id="291" r:id="rId5"/>
    <p:sldId id="290" r:id="rId6"/>
    <p:sldId id="289" r:id="rId7"/>
    <p:sldId id="28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/>
  <p:cmAuthor id="2" name="hoven" initials="h" lastIdx="0" clrIdx="1"/>
  <p:cmAuthor id="3" name="作者" initials="A" lastIdx="0" clrIdx="2"/>
  <p:cmAuthor id="4" name="Author" initials="A" lastIdx="0" clrIdx="3"/>
  <p:cmAuthor id="5" name="lenovo" initials="l" lastIdx="0" clrIdx="4"/>
  <p:cmAuthor id="6" name="HP22" initials="H" lastIdx="0" clrIdx="5"/>
  <p:cmAuthor id="7" name="ming qiu" initials="m" lastIdx="0" clrIdx="6"/>
  <p:cmAuthor id="8" name="雨林木风" initials="雨" lastIdx="0" clrIdx="7"/>
  <p:cmAuthor id="9" name="未知用户1" initials="未" lastIdx="0" clrIdx="8"/>
  <p:cmAuthor id="10" name="DNKX~B470" initials="D" lastIdx="0" clrIdx="9"/>
  <p:cmAuthor id="11" name="zhangzf" initials="z" lastIdx="0" clrIdx="10"/>
  <p:cmAuthor id="12" name="juan" initials="j" lastIdx="0" clrIdx="11"/>
  <p:cmAuthor id="13" name="Lenovo" initials="L" lastIdx="0" clrIdx="12"/>
  <p:cmAuthor id="14" name="fay fang" initials="ff" lastIdx="0" clrIdx="13"/>
  <p:cmAuthor id="15" name="何富军" initials="何" lastIdx="0" clrIdx="14"/>
  <p:cmAuthor id="16" name="fafa" initials="f" lastIdx="0" clrIdx="15"/>
  <p:cmAuthor id="17" name="王习习" initials="王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11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image" Target="../media/image3.png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4.png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1.pn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4" Type="http://schemas.openxmlformats.org/officeDocument/2006/relationships/image" Target="../media/image12.png"/><Relationship Id="rId13" Type="http://schemas.openxmlformats.org/officeDocument/2006/relationships/tags" Target="../tags/tag80.xml"/><Relationship Id="rId12" Type="http://schemas.openxmlformats.org/officeDocument/2006/relationships/image" Target="../media/image11.png"/><Relationship Id="rId11" Type="http://schemas.openxmlformats.org/officeDocument/2006/relationships/tags" Target="../tags/tag79.xml"/><Relationship Id="rId10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../media/image6.png"/><Relationship Id="rId7" Type="http://schemas.openxmlformats.org/officeDocument/2006/relationships/tags" Target="../tags/tag85.xml"/><Relationship Id="rId6" Type="http://schemas.openxmlformats.org/officeDocument/2006/relationships/image" Target="../media/image4.png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image" Target="../media/image12.png"/><Relationship Id="rId5" Type="http://schemas.openxmlformats.org/officeDocument/2006/relationships/tags" Target="../tags/tag89.xml"/><Relationship Id="rId4" Type="http://schemas.openxmlformats.org/officeDocument/2006/relationships/image" Target="../media/image1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image" Target="../media/image12.png"/><Relationship Id="rId5" Type="http://schemas.openxmlformats.org/officeDocument/2006/relationships/tags" Target="../tags/tag97.xml"/><Relationship Id="rId4" Type="http://schemas.openxmlformats.org/officeDocument/2006/relationships/image" Target="../media/image13.png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image" Target="../media/image12.png"/><Relationship Id="rId5" Type="http://schemas.openxmlformats.org/officeDocument/2006/relationships/tags" Target="../tags/tag106.xml"/><Relationship Id="rId4" Type="http://schemas.openxmlformats.org/officeDocument/2006/relationships/image" Target="../media/image13.png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4.png"/><Relationship Id="rId2" Type="http://schemas.openxmlformats.org/officeDocument/2006/relationships/tags" Target="../tags/tag113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image" Target="../media/image12.png"/><Relationship Id="rId2" Type="http://schemas.openxmlformats.org/officeDocument/2006/relationships/tags" Target="../tags/tag121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image" Target="../media/image12.png"/><Relationship Id="rId6" Type="http://schemas.openxmlformats.org/officeDocument/2006/relationships/tags" Target="../tags/tag133.xml"/><Relationship Id="rId5" Type="http://schemas.openxmlformats.org/officeDocument/2006/relationships/image" Target="../media/image2.png"/><Relationship Id="rId4" Type="http://schemas.openxmlformats.org/officeDocument/2006/relationships/tags" Target="../tags/tag132.xml"/><Relationship Id="rId3" Type="http://schemas.openxmlformats.org/officeDocument/2006/relationships/image" Target="../media/image1.png"/><Relationship Id="rId2" Type="http://schemas.openxmlformats.org/officeDocument/2006/relationships/tags" Target="../tags/tag131.xml"/><Relationship Id="rId13" Type="http://schemas.openxmlformats.org/officeDocument/2006/relationships/tags" Target="../tags/tag139.xml"/><Relationship Id="rId12" Type="http://schemas.openxmlformats.org/officeDocument/2006/relationships/tags" Target="../tags/tag138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image" Target="../media/image15.png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5.png"/><Relationship Id="rId2" Type="http://schemas.openxmlformats.org/officeDocument/2006/relationships/tags" Target="../tags/tag20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4.png"/><Relationship Id="rId2" Type="http://schemas.openxmlformats.org/officeDocument/2006/relationships/tags" Target="../tags/tag35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0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9.pn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0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>
            <p:custDataLst>
              <p:tags r:id="rId5"/>
            </p:custDataLst>
          </p:nvPr>
        </p:nvGrpSpPr>
        <p:grpSpPr>
          <a:xfrm>
            <a:off x="0" y="0"/>
            <a:ext cx="12191365" cy="6879590"/>
            <a:chOff x="0" y="0"/>
            <a:chExt cx="19199" cy="10834"/>
          </a:xfrm>
        </p:grpSpPr>
        <p:pic>
          <p:nvPicPr>
            <p:cNvPr id="45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3451" y="0"/>
              <a:ext cx="5749" cy="5472"/>
            </a:xfrm>
            <a:prstGeom prst="rect">
              <a:avLst/>
            </a:prstGeom>
          </p:spPr>
        </p:pic>
        <p:pic>
          <p:nvPicPr>
            <p:cNvPr id="46" name="图片 4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6110"/>
              <a:ext cx="5135" cy="4725"/>
            </a:xfrm>
            <a:prstGeom prst="rect">
              <a:avLst/>
            </a:prstGeom>
          </p:spPr>
        </p:pic>
        <p:sp>
          <p:nvSpPr>
            <p:cNvPr id="48" name="矩形 47"/>
            <p:cNvSpPr/>
            <p:nvPr>
              <p:custDataLst>
                <p:tags r:id="rId10"/>
              </p:custDataLst>
            </p:nvPr>
          </p:nvSpPr>
          <p:spPr>
            <a:xfrm>
              <a:off x="5135" y="3541"/>
              <a:ext cx="8663" cy="3366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accent1"/>
                </a:solidFill>
                <a:latin typeface="仿宋" panose="02010609060101010101" charset="-122"/>
                <a:cs typeface="仿宋" panose="02010609060101010101" charset="-122"/>
              </a:endParaRPr>
            </a:p>
          </p:txBody>
        </p:sp>
        <p:pic>
          <p:nvPicPr>
            <p:cNvPr id="49" name="图片 4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16200000">
              <a:off x="4904" y="5653"/>
              <a:ext cx="1349" cy="1399"/>
            </a:xfrm>
            <a:prstGeom prst="rect">
              <a:avLst/>
            </a:prstGeom>
          </p:spPr>
        </p:pic>
        <p:pic>
          <p:nvPicPr>
            <p:cNvPr id="50" name="图片 4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5121330">
              <a:off x="12599" y="3154"/>
              <a:ext cx="1349" cy="1399"/>
            </a:xfrm>
            <a:prstGeom prst="rect">
              <a:avLst/>
            </a:prstGeom>
          </p:spPr>
        </p:pic>
      </p:grp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4"/>
            </p:custDataLst>
          </p:nvPr>
        </p:nvSpPr>
        <p:spPr>
          <a:xfrm>
            <a:off x="3374157" y="3467299"/>
            <a:ext cx="5236444" cy="708096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sz="14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723231" y="5406948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2" name="文本占位符 61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4723230" y="5891136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 hasCustomPrompt="1"/>
            <p:custDataLst>
              <p:tags r:id="rId17"/>
            </p:custDataLst>
          </p:nvPr>
        </p:nvSpPr>
        <p:spPr>
          <a:xfrm>
            <a:off x="3374158" y="2584466"/>
            <a:ext cx="5236444" cy="763882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400" spc="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526714" y="2493442"/>
            <a:ext cx="6716614" cy="1622218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30000"/>
              </a:lnSpc>
              <a:buNone/>
              <a:defRPr kumimoji="0" lang="zh-CN" altLang="en-US" sz="6600" b="1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仿宋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0" y="0"/>
            <a:ext cx="12192000" cy="6857365"/>
            <a:chOff x="0" y="0"/>
            <a:chExt cx="19200" cy="10799"/>
          </a:xfrm>
        </p:grpSpPr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 flipH="1">
              <a:off x="0" y="0"/>
              <a:ext cx="5749" cy="5472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 flipH="1">
              <a:off x="14065" y="6075"/>
              <a:ext cx="5135" cy="4725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665247">
              <a:off x="13792" y="4431"/>
              <a:ext cx="1152" cy="119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 flipH="1">
              <a:off x="17178" y="8939"/>
              <a:ext cx="2022" cy="1861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10800000">
            <a:off x="9436100" y="4236085"/>
            <a:ext cx="2755900" cy="2621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0473840">
            <a:off x="61938" y="104112"/>
            <a:ext cx="743647" cy="5838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-2" y="0"/>
            <a:ext cx="1902409" cy="14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3650615" cy="347472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8931275" y="3857625"/>
            <a:ext cx="3260725" cy="3000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853055" cy="27146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5" y="836713"/>
            <a:ext cx="10561173" cy="60959"/>
            <a:chOff x="3060700" y="4724400"/>
            <a:chExt cx="5955507" cy="31432"/>
          </a:xfrm>
        </p:grpSpPr>
        <p:cxnSp>
          <p:nvCxnSpPr>
            <p:cNvPr id="182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图标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289" y="1"/>
            <a:ext cx="836023" cy="8360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4433" y="4511741"/>
            <a:ext cx="3429374" cy="2346259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5463139" y="1652587"/>
            <a:ext cx="1249991" cy="1249991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 rot="20473840">
            <a:off x="5091315" y="2304312"/>
            <a:ext cx="743647" cy="58385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>
          <a:xfrm>
            <a:off x="3533975" y="3878783"/>
            <a:ext cx="5108319" cy="422736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kumimoji="0" lang="zh-CN" altLang="en-US" sz="1400" b="0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33975" y="3061098"/>
            <a:ext cx="5108318" cy="752617"/>
          </a:xfrm>
        </p:spPr>
        <p:txBody>
          <a:bodyPr lIns="101600" tIns="38100" rIns="63500" bIns="38100" anchor="b" anchorCtr="0">
            <a:noAutofit/>
          </a:bodyPr>
          <a:lstStyle>
            <a:lvl1pPr algn="ctr">
              <a:lnSpc>
                <a:spcPct val="130000"/>
              </a:lnSpc>
              <a:defRPr sz="36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12191365" cy="6857365"/>
            <a:chOff x="0" y="0"/>
            <a:chExt cx="19199" cy="1079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flipH="1">
              <a:off x="0" y="0"/>
              <a:ext cx="3221" cy="306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16393" y="8217"/>
              <a:ext cx="2807" cy="2583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328275" y="5151120"/>
            <a:ext cx="1859280" cy="1711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图片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-5715"/>
            <a:ext cx="1964055" cy="186944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file:///D:\qq&#25991;&#20214;\712321467\Image\C2C\Image2\%7b75232B38-A165-1FB7-499C-2E1C792CACB5%7d.png" TargetMode="External"/><Relationship Id="rId33" Type="http://schemas.openxmlformats.org/officeDocument/2006/relationships/image" Target="../media/image16.png"/><Relationship Id="rId32" Type="http://schemas.openxmlformats.org/officeDocument/2006/relationships/tags" Target="../tags/tag174.xml"/><Relationship Id="rId31" Type="http://schemas.openxmlformats.org/officeDocument/2006/relationships/tags" Target="../tags/tag173.xml"/><Relationship Id="rId30" Type="http://schemas.openxmlformats.org/officeDocument/2006/relationships/tags" Target="../tags/tag172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171.xml"/><Relationship Id="rId28" Type="http://schemas.openxmlformats.org/officeDocument/2006/relationships/tags" Target="../tags/tag170.xml"/><Relationship Id="rId27" Type="http://schemas.openxmlformats.org/officeDocument/2006/relationships/tags" Target="../tags/tag169.xml"/><Relationship Id="rId26" Type="http://schemas.openxmlformats.org/officeDocument/2006/relationships/tags" Target="../tags/tag168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6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7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8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9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31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 r:link="rId3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5.26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000"/>
              <a:t>背诵</a:t>
            </a:r>
            <a:r>
              <a:rPr lang="en-US" altLang="zh-CN" sz="6000"/>
              <a:t>Book3 U</a:t>
            </a:r>
            <a:r>
              <a:rPr lang="en-US" sz="6000"/>
              <a:t>4</a:t>
            </a:r>
            <a:r>
              <a:rPr lang="zh-CN" altLang="en-US" sz="6000"/>
              <a:t>（单词</a:t>
            </a:r>
            <a:r>
              <a:rPr lang="en-US" altLang="zh-CN" sz="6000"/>
              <a:t>+</a:t>
            </a:r>
            <a:r>
              <a:rPr lang="zh-CN" altLang="en-US" sz="6000"/>
              <a:t>拓展词汇</a:t>
            </a:r>
            <a:r>
              <a:rPr lang="en-US" altLang="zh-CN" sz="6000"/>
              <a:t>+</a:t>
            </a:r>
            <a:r>
              <a:rPr lang="zh-CN" altLang="en-US" sz="6000"/>
              <a:t>全品知识点</a:t>
            </a:r>
            <a:r>
              <a:rPr lang="en-US" altLang="zh-CN" sz="6000"/>
              <a:t>+</a:t>
            </a:r>
            <a:r>
              <a:rPr lang="zh-CN" altLang="en-US" sz="6000"/>
              <a:t>句式背诵</a:t>
            </a:r>
            <a:r>
              <a:rPr lang="en-US" altLang="zh-CN" sz="6000"/>
              <a:t>+</a:t>
            </a:r>
            <a:r>
              <a:rPr lang="zh-CN" altLang="en-US" sz="6000"/>
              <a:t>课文知笔记）</a:t>
            </a:r>
            <a:endParaRPr lang="zh-CN" altLang="en-US" sz="6000"/>
          </a:p>
          <a:p>
            <a:endParaRPr lang="zh-CN" altLang="en-US" sz="6000"/>
          </a:p>
          <a:p>
            <a:r>
              <a:rPr lang="zh-CN" altLang="en-US" sz="6000"/>
              <a:t>为大听写作准备</a:t>
            </a:r>
            <a:endParaRPr lang="zh-CN" altLang="en-US" sz="60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5.23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000"/>
              <a:t>复习</a:t>
            </a:r>
            <a:r>
              <a:rPr lang="en-US" altLang="zh-CN" sz="6000"/>
              <a:t>Book3 U1-U3</a:t>
            </a:r>
            <a:r>
              <a:rPr lang="zh-CN" altLang="en-US" sz="6000"/>
              <a:t>单词</a:t>
            </a:r>
            <a:r>
              <a:rPr lang="en-US" altLang="zh-CN" sz="6000"/>
              <a:t>+</a:t>
            </a:r>
            <a:r>
              <a:rPr lang="zh-CN" altLang="en-US" sz="6000"/>
              <a:t>拓展词汇（参考全品默写本）</a:t>
            </a:r>
            <a:endParaRPr lang="zh-CN" altLang="en-US" sz="6000"/>
          </a:p>
          <a:p>
            <a:endParaRPr lang="zh-CN" altLang="en-US" sz="6000"/>
          </a:p>
          <a:p>
            <a:r>
              <a:rPr lang="zh-CN" altLang="en-US" sz="6000"/>
              <a:t>为周六下午单词大赛作准备</a:t>
            </a:r>
            <a:endParaRPr lang="zh-CN" altLang="en-US" sz="6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-82550" y="1154430"/>
            <a:ext cx="12467590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sz="19200"/>
              <a:t>熟读两篇应用文，背诵核心词块</a:t>
            </a:r>
            <a:r>
              <a:rPr lang="zh-CN" altLang="en-US" sz="19200"/>
              <a:t>（</a:t>
            </a:r>
            <a:r>
              <a:rPr lang="en-US" altLang="zh-CN" sz="19200"/>
              <a:t>15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sz="19200"/>
              <a:t>背读后续写第一篇，积累第二篇范文词块</a:t>
            </a:r>
            <a:r>
              <a:rPr lang="zh-CN" altLang="en-US" sz="19200"/>
              <a:t>（</a:t>
            </a:r>
            <a:r>
              <a:rPr lang="en-US" altLang="zh-CN" sz="19200"/>
              <a:t>30</a:t>
            </a:r>
            <a:r>
              <a:rPr lang="zh-CN" altLang="en-US" sz="19200"/>
              <a:t>分钟）</a:t>
            </a:r>
            <a:r>
              <a:rPr lang="en-US" altLang="zh-CN" sz="19200"/>
              <a:t>+</a:t>
            </a:r>
            <a:r>
              <a:rPr lang="zh-CN" altLang="en-US" sz="19200"/>
              <a:t>读完形填空一遍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3.</a:t>
            </a:r>
            <a:r>
              <a:rPr lang="zh-CN" altLang="en-US" sz="19200"/>
              <a:t>背</a:t>
            </a:r>
            <a:r>
              <a:rPr lang="en-US" altLang="zh-CN" sz="19200"/>
              <a:t>5</a:t>
            </a:r>
            <a:r>
              <a:rPr lang="zh-CN" altLang="en-US" sz="19200"/>
              <a:t>月</a:t>
            </a:r>
            <a:r>
              <a:rPr lang="en-US" altLang="zh-CN" sz="19200"/>
              <a:t>20</a:t>
            </a:r>
            <a:r>
              <a:rPr lang="zh-CN" altLang="en-US" sz="19200"/>
              <a:t>日晚读错题积累笔记（</a:t>
            </a:r>
            <a:r>
              <a:rPr lang="en-US" altLang="zh-CN" sz="19200"/>
              <a:t>10</a:t>
            </a:r>
            <a:r>
              <a:rPr lang="zh-CN" altLang="en-US" sz="19200"/>
              <a:t>分钟）</a:t>
            </a:r>
            <a:endParaRPr lang="en-US" altLang="zh-CN" sz="19200"/>
          </a:p>
          <a:p>
            <a:pPr marL="0" indent="0" algn="l">
              <a:buNone/>
            </a:pPr>
            <a:endParaRPr lang="zh-CN" altLang="en-US" sz="19200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5.21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0" y="1154430"/>
            <a:ext cx="12127865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altLang="en-US" sz="19200"/>
              <a:t>背</a:t>
            </a:r>
            <a:r>
              <a:rPr lang="en-US" altLang="zh-CN" sz="19200"/>
              <a:t>U4</a:t>
            </a:r>
            <a:r>
              <a:rPr lang="zh-CN" altLang="en-US" sz="19200"/>
              <a:t>拓展词汇（</a:t>
            </a:r>
            <a:r>
              <a:rPr lang="en-US" altLang="zh-CN" sz="19200"/>
              <a:t>25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altLang="en-US" sz="19200"/>
              <a:t>背全品</a:t>
            </a:r>
            <a:r>
              <a:rPr lang="en-US" altLang="zh-CN" sz="19200"/>
              <a:t>P167-172</a:t>
            </a:r>
            <a:r>
              <a:rPr lang="zh-CN" altLang="en-US" sz="19200"/>
              <a:t>知识点部分（</a:t>
            </a:r>
            <a:r>
              <a:rPr lang="en-US" altLang="zh-CN" sz="19200"/>
              <a:t>20</a:t>
            </a:r>
            <a:r>
              <a:rPr lang="zh-CN" altLang="en-US" sz="19200"/>
              <a:t>分钟）</a:t>
            </a:r>
            <a:endParaRPr lang="zh-CN" altLang="en-US" sz="16000"/>
          </a:p>
          <a:p>
            <a:pPr marL="0" indent="0" algn="l">
              <a:buNone/>
            </a:pPr>
            <a:endParaRPr lang="en-US" altLang="zh-CN" sz="16000"/>
          </a:p>
          <a:p>
            <a:pPr marL="0" indent="0" algn="l">
              <a:buNone/>
            </a:pPr>
            <a:endParaRPr lang="en-US" altLang="zh-CN" sz="4800"/>
          </a:p>
          <a:p>
            <a:pPr marL="0" indent="0" algn="l">
              <a:buNone/>
            </a:pPr>
            <a:r>
              <a:rPr lang="en-US" altLang="zh-CN" sz="13335"/>
              <a:t>7:15-7:25 </a:t>
            </a:r>
            <a:r>
              <a:rPr lang="zh-CN" altLang="en-US" sz="13335"/>
              <a:t>做全品套卷</a:t>
            </a:r>
            <a:r>
              <a:rPr lang="en-US" altLang="zh-CN" sz="13335"/>
              <a:t>U3 D</a:t>
            </a:r>
            <a:r>
              <a:rPr lang="zh-CN" altLang="en-US" sz="13335"/>
              <a:t>篇阅读，</a:t>
            </a:r>
            <a:r>
              <a:rPr lang="zh-CN" sz="13335"/>
              <a:t>涂卡提交</a:t>
            </a:r>
            <a:r>
              <a:rPr lang="en-US" altLang="zh-CN" sz="13335"/>
              <a:t>+</a:t>
            </a:r>
            <a:r>
              <a:rPr lang="zh-CN" altLang="en-US" sz="13335"/>
              <a:t>核对答案</a:t>
            </a:r>
            <a:endParaRPr lang="zh-CN" sz="13335"/>
          </a:p>
          <a:p>
            <a:pPr marL="0" indent="0" algn="l">
              <a:buNone/>
            </a:pPr>
            <a:r>
              <a:rPr lang="zh-CN" altLang="en-US" sz="13335"/>
              <a:t>听力：报纸</a:t>
            </a:r>
            <a:r>
              <a:rPr lang="en-US" altLang="zh-CN" sz="13335"/>
              <a:t>25</a:t>
            </a:r>
            <a:r>
              <a:rPr lang="zh-CN" altLang="en-US" sz="13335"/>
              <a:t>期，年级一起听</a:t>
            </a:r>
            <a:endParaRPr lang="zh-CN" altLang="en-US" sz="13335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5.19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16   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2090" y="673735"/>
            <a:ext cx="11767820" cy="60280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</a:t>
            </a:r>
            <a:endParaRPr lang="zh-CN" altLang="en-US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熟读十句五定页子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7:15-7:25 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核对全品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导学案答案（课代表负责投屏）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14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0190" y="986790"/>
            <a:ext cx="11767820" cy="50247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跟读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单词两遍，背单词到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tissue</a:t>
            </a:r>
            <a:endParaRPr lang="en-US" alt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2023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年全国卷读后续写原文，完成一个句子的翻译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AS_UNIQUEID" val="173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46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AS_UNIQUEID" val="1849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1.xml><?xml version="1.0" encoding="utf-8"?>
<p:tagLst xmlns:p="http://schemas.openxmlformats.org/presentationml/2006/main">
  <p:tag name="AS_UNIQUEID" val="1850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2.xml><?xml version="1.0" encoding="utf-8"?>
<p:tagLst xmlns:p="http://schemas.openxmlformats.org/presentationml/2006/main">
  <p:tag name="AS_UNIQUEID" val="1851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3.xml><?xml version="1.0" encoding="utf-8"?>
<p:tagLst xmlns:p="http://schemas.openxmlformats.org/presentationml/2006/main">
  <p:tag name="AS_UNIQUEID" val="1852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4.xml><?xml version="1.0" encoding="utf-8"?>
<p:tagLst xmlns:p="http://schemas.openxmlformats.org/presentationml/2006/main">
  <p:tag name="AS_UNIQUEID" val="1854"/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105.xml><?xml version="1.0" encoding="utf-8"?>
<p:tagLst xmlns:p="http://schemas.openxmlformats.org/presentationml/2006/main">
  <p:tag name="AS_UNIQUEID" val="1855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2"/>
  <p:tag name="KSO_WM_UNIT_INDEX" val="2"/>
  <p:tag name="KSO_WM_UNIT_LAYERLEVEL" val="1"/>
  <p:tag name="KSO_WM_UNIT_TYPE" val="i"/>
</p:tagLst>
</file>

<file path=ppt/tags/tag106.xml><?xml version="1.0" encoding="utf-8"?>
<p:tagLst xmlns:p="http://schemas.openxmlformats.org/presentationml/2006/main">
  <p:tag name="AS_UNIQUEID" val="1856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TYPE" val="i"/>
</p:tagLst>
</file>

<file path=ppt/tags/tag107.xml><?xml version="1.0" encoding="utf-8"?>
<p:tagLst xmlns:p="http://schemas.openxmlformats.org/presentationml/2006/main">
  <p:tag name="AS_UNIQUEID" val="1857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8.xml><?xml version="1.0" encoding="utf-8"?>
<p:tagLst xmlns:p="http://schemas.openxmlformats.org/presentationml/2006/main">
  <p:tag name="AS_UNIQUEID" val="1858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9.xml><?xml version="1.0" encoding="utf-8"?>
<p:tagLst xmlns:p="http://schemas.openxmlformats.org/presentationml/2006/main">
  <p:tag name="AS_UNIQUEID" val="1859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.xml><?xml version="1.0" encoding="utf-8"?>
<p:tagLst xmlns:p="http://schemas.openxmlformats.org/presentationml/2006/main">
  <p:tag name="AS_UNIQUEID" val="174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AS_UNIQUEID" val="1860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1.xml><?xml version="1.0" encoding="utf-8"?>
<p:tagLst xmlns:p="http://schemas.openxmlformats.org/presentationml/2006/main">
  <p:tag name="AS_UNIQUEID" val="1861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2.xml><?xml version="1.0" encoding="utf-8"?>
<p:tagLst xmlns:p="http://schemas.openxmlformats.org/presentationml/2006/main">
  <p:tag name="AS_UNIQUEID" val="1862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3.xml><?xml version="1.0" encoding="utf-8"?>
<p:tagLst xmlns:p="http://schemas.openxmlformats.org/presentationml/2006/main">
  <p:tag name="AS_UNIQUEID" val="18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TYPE" val="i"/>
</p:tagLst>
</file>

<file path=ppt/tags/tag114.xml><?xml version="1.0" encoding="utf-8"?>
<p:tagLst xmlns:p="http://schemas.openxmlformats.org/presentationml/2006/main">
  <p:tag name="AS_UNIQUEID" val="1865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115.xml><?xml version="1.0" encoding="utf-8"?>
<p:tagLst xmlns:p="http://schemas.openxmlformats.org/presentationml/2006/main">
  <p:tag name="AS_UNIQUEID" val="1866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6.xml><?xml version="1.0" encoding="utf-8"?>
<p:tagLst xmlns:p="http://schemas.openxmlformats.org/presentationml/2006/main">
  <p:tag name="AS_UNIQUEID" val="1867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7.xml><?xml version="1.0" encoding="utf-8"?>
<p:tagLst xmlns:p="http://schemas.openxmlformats.org/presentationml/2006/main">
  <p:tag name="AS_UNIQUEID" val="186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8.xml><?xml version="1.0" encoding="utf-8"?>
<p:tagLst xmlns:p="http://schemas.openxmlformats.org/presentationml/2006/main">
  <p:tag name="AS_UNIQUEID" val="1869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9.xml><?xml version="1.0" encoding="utf-8"?>
<p:tagLst xmlns:p="http://schemas.openxmlformats.org/presentationml/2006/main">
  <p:tag name="AS_UNIQUEID" val="187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.xml><?xml version="1.0" encoding="utf-8"?>
<p:tagLst xmlns:p="http://schemas.openxmlformats.org/presentationml/2006/main">
  <p:tag name="AS_UNIQUEID" val="174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AS_UNIQUEID" val="187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1.xml><?xml version="1.0" encoding="utf-8"?>
<p:tagLst xmlns:p="http://schemas.openxmlformats.org/presentationml/2006/main">
  <p:tag name="AS_UNIQUEID" val="1873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TYPE" val="i"/>
</p:tagLst>
</file>

<file path=ppt/tags/tag122.xml><?xml version="1.0" encoding="utf-8"?>
<p:tagLst xmlns:p="http://schemas.openxmlformats.org/presentationml/2006/main">
  <p:tag name="AS_UNIQUEID" val="1874"/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23.xml><?xml version="1.0" encoding="utf-8"?>
<p:tagLst xmlns:p="http://schemas.openxmlformats.org/presentationml/2006/main">
  <p:tag name="AS_UNIQUEID" val="1875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4.xml><?xml version="1.0" encoding="utf-8"?>
<p:tagLst xmlns:p="http://schemas.openxmlformats.org/presentationml/2006/main">
  <p:tag name="AS_UNIQUEID" val="1876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5.xml><?xml version="1.0" encoding="utf-8"?>
<p:tagLst xmlns:p="http://schemas.openxmlformats.org/presentationml/2006/main">
  <p:tag name="AS_UNIQUEID" val="1877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6.xml><?xml version="1.0" encoding="utf-8"?>
<p:tagLst xmlns:p="http://schemas.openxmlformats.org/presentationml/2006/main">
  <p:tag name="AS_UNIQUEID" val="1878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7.xml><?xml version="1.0" encoding="utf-8"?>
<p:tagLst xmlns:p="http://schemas.openxmlformats.org/presentationml/2006/main">
  <p:tag name="AS_UNIQUEID" val="1879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8.xml><?xml version="1.0" encoding="utf-8"?>
<p:tagLst xmlns:p="http://schemas.openxmlformats.org/presentationml/2006/main">
  <p:tag name="AS_UNIQUEID" val="1880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9.xml><?xml version="1.0" encoding="utf-8"?>
<p:tagLst xmlns:p="http://schemas.openxmlformats.org/presentationml/2006/main">
  <p:tag name="AS_UNIQUEID" val="1881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.xml><?xml version="1.0" encoding="utf-8"?>
<p:tagLst xmlns:p="http://schemas.openxmlformats.org/presentationml/2006/main">
  <p:tag name="AS_UNIQUEID" val="174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AS_UNIQUEID" val="1882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1.xml><?xml version="1.0" encoding="utf-8"?>
<p:tagLst xmlns:p="http://schemas.openxmlformats.org/presentationml/2006/main">
  <p:tag name="AS_UNIQUEID" val="1884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4"/>
  <p:tag name="KSO_WM_UNIT_INDEX" val="4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1885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2"/>
  <p:tag name="KSO_WM_UNIT_INDEX" val="2"/>
  <p:tag name="KSO_WM_UNIT_LAYERLEVEL" val="1"/>
  <p:tag name="KSO_WM_UNIT_TYPE" val="i"/>
</p:tagLst>
</file>

<file path=ppt/tags/tag133.xml><?xml version="1.0" encoding="utf-8"?>
<p:tagLst xmlns:p="http://schemas.openxmlformats.org/presentationml/2006/main">
  <p:tag name="AS_UNIQUEID" val="1886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3"/>
  <p:tag name="KSO_WM_UNIT_INDEX" val="3"/>
  <p:tag name="KSO_WM_UNIT_LAYERLEVEL" val="1"/>
  <p:tag name="KSO_WM_UNIT_TYPE" val="i"/>
</p:tagLst>
</file>

<file path=ppt/tags/tag134.xml><?xml version="1.0" encoding="utf-8"?>
<p:tagLst xmlns:p="http://schemas.openxmlformats.org/presentationml/2006/main">
  <p:tag name="AS_UNIQUEID" val="1887"/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13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6.xml><?xml version="1.0" encoding="utf-8"?>
<p:tagLst xmlns:p="http://schemas.openxmlformats.org/presentationml/2006/main">
  <p:tag name="AS_UNIQUEID" val="1889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7.xml><?xml version="1.0" encoding="utf-8"?>
<p:tagLst xmlns:p="http://schemas.openxmlformats.org/presentationml/2006/main">
  <p:tag name="AS_UNIQUEID" val="1890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8.xml><?xml version="1.0" encoding="utf-8"?>
<p:tagLst xmlns:p="http://schemas.openxmlformats.org/presentationml/2006/main">
  <p:tag name="AS_UNIQUEID" val="1891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9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4.xml><?xml version="1.0" encoding="utf-8"?>
<p:tagLst xmlns:p="http://schemas.openxmlformats.org/presentationml/2006/main">
  <p:tag name="AS_UNIQUEID" val="17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i*1"/>
  <p:tag name="KSO_WM_UNIT_INDEX" val="1"/>
  <p:tag name="KSO_WM_UNIT_LAYERLEVEL" val="1"/>
  <p:tag name="KSO_WM_UNIT_TYPE" val="i"/>
</p:tagLst>
</file>

<file path=ppt/tags/tag140.xml><?xml version="1.0" encoding="utf-8"?>
<p:tagLst xmlns:p="http://schemas.openxmlformats.org/presentationml/2006/main">
  <p:tag name="AS_UNIQUEID" val="1894"/>
</p:tagLst>
</file>

<file path=ppt/tags/tag141.xml><?xml version="1.0" encoding="utf-8"?>
<p:tagLst xmlns:p="http://schemas.openxmlformats.org/presentationml/2006/main">
  <p:tag name="AS_UNIQUEID" val="1895"/>
</p:tagLst>
</file>

<file path=ppt/tags/tag142.xml><?xml version="1.0" encoding="utf-8"?>
<p:tagLst xmlns:p="http://schemas.openxmlformats.org/presentationml/2006/main">
  <p:tag name="AS_UNIQUEID" val="1896"/>
</p:tagLst>
</file>

<file path=ppt/tags/tag143.xml><?xml version="1.0" encoding="utf-8"?>
<p:tagLst xmlns:p="http://schemas.openxmlformats.org/presentationml/2006/main">
  <p:tag name="AS_UNIQUEID" val="1897"/>
</p:tagLst>
</file>

<file path=ppt/tags/tag144.xml><?xml version="1.0" encoding="utf-8"?>
<p:tagLst xmlns:p="http://schemas.openxmlformats.org/presentationml/2006/main">
  <p:tag name="AS_UNIQUEID" val="1899"/>
</p:tagLst>
</file>

<file path=ppt/tags/tag145.xml><?xml version="1.0" encoding="utf-8"?>
<p:tagLst xmlns:p="http://schemas.openxmlformats.org/presentationml/2006/main">
  <p:tag name="AS_UNIQUEID" val="1900"/>
</p:tagLst>
</file>

<file path=ppt/tags/tag146.xml><?xml version="1.0" encoding="utf-8"?>
<p:tagLst xmlns:p="http://schemas.openxmlformats.org/presentationml/2006/main">
  <p:tag name="AS_UNIQUEID" val="1901"/>
</p:tagLst>
</file>

<file path=ppt/tags/tag147.xml><?xml version="1.0" encoding="utf-8"?>
<p:tagLst xmlns:p="http://schemas.openxmlformats.org/presentationml/2006/main">
  <p:tag name="AS_UNIQUEID" val="1902"/>
</p:tagLst>
</file>

<file path=ppt/tags/tag148.xml><?xml version="1.0" encoding="utf-8"?>
<p:tagLst xmlns:p="http://schemas.openxmlformats.org/presentationml/2006/main">
  <p:tag name="AS_UNIQUEID" val="1904"/>
</p:tagLst>
</file>

<file path=ppt/tags/tag149.xml><?xml version="1.0" encoding="utf-8"?>
<p:tagLst xmlns:p="http://schemas.openxmlformats.org/presentationml/2006/main">
  <p:tag name="AS_UNIQUEID" val="1905"/>
</p:tagLst>
</file>

<file path=ppt/tags/tag15.xml><?xml version="1.0" encoding="utf-8"?>
<p:tagLst xmlns:p="http://schemas.openxmlformats.org/presentationml/2006/main">
  <p:tag name="AS_UNIQUEID" val="175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0.xml><?xml version="1.0" encoding="utf-8"?>
<p:tagLst xmlns:p="http://schemas.openxmlformats.org/presentationml/2006/main">
  <p:tag name="AS_UNIQUEID" val="1906"/>
</p:tagLst>
</file>

<file path=ppt/tags/tag151.xml><?xml version="1.0" encoding="utf-8"?>
<p:tagLst xmlns:p="http://schemas.openxmlformats.org/presentationml/2006/main">
  <p:tag name="AS_UNIQUEID" val="1907"/>
</p:tagLst>
</file>

<file path=ppt/tags/tag152.xml><?xml version="1.0" encoding="utf-8"?>
<p:tagLst xmlns:p="http://schemas.openxmlformats.org/presentationml/2006/main">
  <p:tag name="AS_UNIQUEID" val="1909"/>
</p:tagLst>
</file>

<file path=ppt/tags/tag153.xml><?xml version="1.0" encoding="utf-8"?>
<p:tagLst xmlns:p="http://schemas.openxmlformats.org/presentationml/2006/main">
  <p:tag name="AS_UNIQUEID" val="1910"/>
</p:tagLst>
</file>

<file path=ppt/tags/tag154.xml><?xml version="1.0" encoding="utf-8"?>
<p:tagLst xmlns:p="http://schemas.openxmlformats.org/presentationml/2006/main">
  <p:tag name="AS_UNIQUEID" val="1911"/>
</p:tagLst>
</file>

<file path=ppt/tags/tag155.xml><?xml version="1.0" encoding="utf-8"?>
<p:tagLst xmlns:p="http://schemas.openxmlformats.org/presentationml/2006/main">
  <p:tag name="AS_UNIQUEID" val="1912"/>
</p:tagLst>
</file>

<file path=ppt/tags/tag156.xml><?xml version="1.0" encoding="utf-8"?>
<p:tagLst xmlns:p="http://schemas.openxmlformats.org/presentationml/2006/main">
  <p:tag name="AS_UNIQUEID" val="1914"/>
</p:tagLst>
</file>

<file path=ppt/tags/tag157.xml><?xml version="1.0" encoding="utf-8"?>
<p:tagLst xmlns:p="http://schemas.openxmlformats.org/presentationml/2006/main">
  <p:tag name="AS_UNIQUEID" val="1915"/>
</p:tagLst>
</file>

<file path=ppt/tags/tag158.xml><?xml version="1.0" encoding="utf-8"?>
<p:tagLst xmlns:p="http://schemas.openxmlformats.org/presentationml/2006/main">
  <p:tag name="AS_UNIQUEID" val="1916"/>
</p:tagLst>
</file>

<file path=ppt/tags/tag159.xml><?xml version="1.0" encoding="utf-8"?>
<p:tagLst xmlns:p="http://schemas.openxmlformats.org/presentationml/2006/main">
  <p:tag name="AS_UNIQUEID" val="1917"/>
</p:tagLst>
</file>

<file path=ppt/tags/tag16.xml><?xml version="1.0" encoding="utf-8"?>
<p:tagLst xmlns:p="http://schemas.openxmlformats.org/presentationml/2006/main">
  <p:tag name="AS_UNIQUEID" val="175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0.xml><?xml version="1.0" encoding="utf-8"?>
<p:tagLst xmlns:p="http://schemas.openxmlformats.org/presentationml/2006/main">
  <p:tag name="AS_UNIQUEID" val="1919"/>
</p:tagLst>
</file>

<file path=ppt/tags/tag161.xml><?xml version="1.0" encoding="utf-8"?>
<p:tagLst xmlns:p="http://schemas.openxmlformats.org/presentationml/2006/main">
  <p:tag name="AS_UNIQUEID" val="1920"/>
</p:tagLst>
</file>

<file path=ppt/tags/tag162.xml><?xml version="1.0" encoding="utf-8"?>
<p:tagLst xmlns:p="http://schemas.openxmlformats.org/presentationml/2006/main">
  <p:tag name="AS_UNIQUEID" val="1921"/>
</p:tagLst>
</file>

<file path=ppt/tags/tag163.xml><?xml version="1.0" encoding="utf-8"?>
<p:tagLst xmlns:p="http://schemas.openxmlformats.org/presentationml/2006/main">
  <p:tag name="AS_UNIQUEID" val="1922"/>
</p:tagLst>
</file>

<file path=ppt/tags/tag164.xml><?xml version="1.0" encoding="utf-8"?>
<p:tagLst xmlns:p="http://schemas.openxmlformats.org/presentationml/2006/main">
  <p:tag name="AS_UNIQUEID" val="1279"/>
</p:tagLst>
</file>

<file path=ppt/tags/tag165.xml><?xml version="1.0" encoding="utf-8"?>
<p:tagLst xmlns:p="http://schemas.openxmlformats.org/presentationml/2006/main">
  <p:tag name="AS_UNIQUEID" val="1280"/>
</p:tagLst>
</file>

<file path=ppt/tags/tag166.xml><?xml version="1.0" encoding="utf-8"?>
<p:tagLst xmlns:p="http://schemas.openxmlformats.org/presentationml/2006/main">
  <p:tag name="AS_UNIQUEID" val="1281"/>
</p:tagLst>
</file>

<file path=ppt/tags/tag167.xml><?xml version="1.0" encoding="utf-8"?>
<p:tagLst xmlns:p="http://schemas.openxmlformats.org/presentationml/2006/main">
  <p:tag name="AS_UNIQUEID" val="1282"/>
</p:tagLst>
</file>

<file path=ppt/tags/tag168.xml><?xml version="1.0" encoding="utf-8"?>
<p:tagLst xmlns:p="http://schemas.openxmlformats.org/presentationml/2006/main">
  <p:tag name="AS_UNIQUEID" val="1925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69.xml><?xml version="1.0" encoding="utf-8"?>
<p:tagLst xmlns:p="http://schemas.openxmlformats.org/presentationml/2006/main">
  <p:tag name="AS_UNIQUEID" val="1926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.xml><?xml version="1.0" encoding="utf-8"?>
<p:tagLst xmlns:p="http://schemas.openxmlformats.org/presentationml/2006/main">
  <p:tag name="AS_UNIQUEID" val="175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0.xml><?xml version="1.0" encoding="utf-8"?>
<p:tagLst xmlns:p="http://schemas.openxmlformats.org/presentationml/2006/main">
  <p:tag name="AS_UNIQUEID" val="1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1.xml><?xml version="1.0" encoding="utf-8"?>
<p:tagLst xmlns:p="http://schemas.openxmlformats.org/presentationml/2006/main">
  <p:tag name="AS_UNIQUEID" val="1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2.xml><?xml version="1.0" encoding="utf-8"?>
<p:tagLst xmlns:p="http://schemas.openxmlformats.org/presentationml/2006/main">
  <p:tag name="AS_UNIQUEID" val="19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3.xml><?xml version="1.0" encoding="utf-8"?>
<p:tagLst xmlns:p="http://schemas.openxmlformats.org/presentationml/2006/main">
  <p:tag name="AS_UNIQUEID" val="1930"/>
  <p:tag name="KSO_WM_BEAUTIFY_FLAG" val="#wm#"/>
  <p:tag name="KSO_WM_TAG_VERSION" val="1.0"/>
  <p:tag name="KSO_WM_TEMPLATE_CATEGORY" val="custom"/>
  <p:tag name="KSO_WM_TEMPLATE_COLOR_TYPE" val="1"/>
  <p:tag name="KSO_WM_TEMPLATE_INDEX" val="20200246"/>
  <p:tag name="KSO_WM_TEMPLATE_MASTER_THUMB_INDEX" val="12"/>
  <p:tag name="KSO_WM_TEMPLATE_MASTER_TYPE" val="1"/>
  <p:tag name="KSO_WM_TEMPLATE_SUBCATEGORY" val="0"/>
  <p:tag name="KSO_WM_TEMPLATE_THUMBS_INDEX" val="1、4、5、7、8、9、10、11、12、13、15、20"/>
  <p:tag name="KSO_WM_UNIT_SHOW_EDIT_AREA_INDICATION" val="0"/>
</p:tagLst>
</file>

<file path=ppt/tags/tag174.xml><?xml version="1.0" encoding="utf-8"?>
<p:tagLst xmlns:p="http://schemas.openxmlformats.org/presentationml/2006/main">
  <p:tag name="AS_UNIQUEID" val="1931"/>
</p:tagLst>
</file>

<file path=ppt/tags/tag175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6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7.xml><?xml version="1.0" encoding="utf-8"?>
<p:tagLst xmlns:p="http://schemas.openxmlformats.org/presentationml/2006/main">
  <p:tag name="AS_UNIQUEID" val="2121"/>
  <p:tag name="KSO_WM_FULL_TEXT_BEAUTIFY_COPY_ID" val="3"/>
</p:tagLst>
</file>

<file path=ppt/tags/tag178.xml><?xml version="1.0" encoding="utf-8"?>
<p:tagLst xmlns:p="http://schemas.openxmlformats.org/presentationml/2006/main">
  <p:tag name="AS_UNIQUEID" val="2121"/>
  <p:tag name="KSO_WM_FULL_TEXT_BEAUTIFY_COPY_ID" val="3"/>
</p:tagLst>
</file>

<file path=ppt/tags/tag18.xml><?xml version="1.0" encoding="utf-8"?>
<p:tagLst xmlns:p="http://schemas.openxmlformats.org/presentationml/2006/main">
  <p:tag name="AS_UNIQUEID" val="175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9.xml><?xml version="1.0" encoding="utf-8"?>
<p:tagLst xmlns:p="http://schemas.openxmlformats.org/presentationml/2006/main">
  <p:tag name="AS_UNIQUEID" val="175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AS_UNIQUEID" val="173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5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175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176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29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.xml><?xml version="1.0" encoding="utf-8"?>
<p:tagLst xmlns:p="http://schemas.openxmlformats.org/presentationml/2006/main">
  <p:tag name="AS_UNIQUEID" val="173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1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2.xml><?xml version="1.0" encoding="utf-8"?>
<p:tagLst xmlns:p="http://schemas.openxmlformats.org/presentationml/2006/main">
  <p:tag name="AS_UNIQUEID" val="177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3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4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5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36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p="http://schemas.openxmlformats.org/presentationml/2006/main">
  <p:tag name="AS_UNIQUEID" val="177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8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9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.xml><?xml version="1.0" encoding="utf-8"?>
<p:tagLst xmlns:p="http://schemas.openxmlformats.org/presentationml/2006/main">
  <p:tag name="AS_UNIQUEID" val="1740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1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2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3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4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5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6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7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8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9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.xml><?xml version="1.0" encoding="utf-8"?>
<p:tagLst xmlns:p="http://schemas.openxmlformats.org/presentationml/2006/main">
  <p:tag name="AS_UNIQUEID" val="1741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1.xml><?xml version="1.0" encoding="utf-8"?>
<p:tagLst xmlns:p="http://schemas.openxmlformats.org/presentationml/2006/main">
  <p:tag name="AS_UNIQUEID" val="17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2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3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4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5.xml><?xml version="1.0" encoding="utf-8"?>
<p:tagLst xmlns:p="http://schemas.openxmlformats.org/presentationml/2006/main">
  <p:tag name="AS_UNIQUEID" val="17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6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7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8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9.xml><?xml version="1.0" encoding="utf-8"?>
<p:tagLst xmlns:p="http://schemas.openxmlformats.org/presentationml/2006/main">
  <p:tag name="AS_UNIQUEID" val="18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.xml><?xml version="1.0" encoding="utf-8"?>
<p:tagLst xmlns:p="http://schemas.openxmlformats.org/presentationml/2006/main">
  <p:tag name="AS_UNIQUEID" val="1742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1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2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3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4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5.xml><?xml version="1.0" encoding="utf-8"?>
<p:tagLst xmlns:p="http://schemas.openxmlformats.org/presentationml/2006/main">
  <p:tag name="AS_UNIQUEID" val="18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6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7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68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9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.xml><?xml version="1.0" encoding="utf-8"?>
<p:tagLst xmlns:p="http://schemas.openxmlformats.org/presentationml/2006/main">
  <p:tag name="AS_UNIQUEID" val="1743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AS_UNIQUEID" val="18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1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2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3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4.xml><?xml version="1.0" encoding="utf-8"?>
<p:tagLst xmlns:p="http://schemas.openxmlformats.org/presentationml/2006/main">
  <p:tag name="AS_UNIQUEID" val="18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5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6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7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8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9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.xml><?xml version="1.0" encoding="utf-8"?>
<p:tagLst xmlns:p="http://schemas.openxmlformats.org/presentationml/2006/main">
  <p:tag name="AS_UNIQUEID" val="1744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AS_UNIQUEID" val="18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1.xml><?xml version="1.0" encoding="utf-8"?>
<p:tagLst xmlns:p="http://schemas.openxmlformats.org/presentationml/2006/main">
  <p:tag name="AS_UNIQUEID" val="1828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2.xml><?xml version="1.0" encoding="utf-8"?>
<p:tagLst xmlns:p="http://schemas.openxmlformats.org/presentationml/2006/main">
  <p:tag name="AS_UNIQUEID" val="18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3.xml><?xml version="1.0" encoding="utf-8"?>
<p:tagLst xmlns:p="http://schemas.openxmlformats.org/presentationml/2006/main">
  <p:tag name="AS_UNIQUEID" val="18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4.xml><?xml version="1.0" encoding="utf-8"?>
<p:tagLst xmlns:p="http://schemas.openxmlformats.org/presentationml/2006/main">
  <p:tag name="AS_UNIQUEID" val="18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1"/>
  <p:tag name="KSO_WM_UNIT_INDEX" val="1"/>
  <p:tag name="KSO_WM_UNIT_LAYERLEVEL" val="1"/>
  <p:tag name="KSO_WM_UNIT_TYPE" val="i"/>
</p:tagLst>
</file>

<file path=ppt/tags/tag85.xml><?xml version="1.0" encoding="utf-8"?>
<p:tagLst xmlns:p="http://schemas.openxmlformats.org/presentationml/2006/main">
  <p:tag name="AS_UNIQUEID" val="18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2"/>
  <p:tag name="KSO_WM_UNIT_INDEX" val="2"/>
  <p:tag name="KSO_WM_UNIT_LAYERLEVEL" val="1"/>
  <p:tag name="KSO_WM_UNIT_TYPE" val="i"/>
</p:tagLst>
</file>

<file path=ppt/tags/tag86.xml><?xml version="1.0" encoding="utf-8"?>
<p:tagLst xmlns:p="http://schemas.openxmlformats.org/presentationml/2006/main">
  <p:tag name="AS_UNIQUEID" val="1833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7.xml><?xml version="1.0" encoding="utf-8"?>
<p:tagLst xmlns:p="http://schemas.openxmlformats.org/presentationml/2006/main">
  <p:tag name="AS_UNIQUEID" val="1835"/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88.xml><?xml version="1.0" encoding="utf-8"?>
<p:tagLst xmlns:p="http://schemas.openxmlformats.org/presentationml/2006/main">
  <p:tag name="AS_UNIQUEID" val="1836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TYPE" val="i"/>
</p:tagLst>
</file>

<file path=ppt/tags/tag89.xml><?xml version="1.0" encoding="utf-8"?>
<p:tagLst xmlns:p="http://schemas.openxmlformats.org/presentationml/2006/main">
  <p:tag name="AS_UNIQUEID" val="1837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2"/>
  <p:tag name="KSO_WM_UNIT_INDEX" val="2"/>
  <p:tag name="KSO_WM_UNIT_LAYERLEVEL" val="1"/>
  <p:tag name="KSO_WM_UNIT_TYPE" val="i"/>
</p:tagLst>
</file>

<file path=ppt/tags/tag9.xml><?xml version="1.0" encoding="utf-8"?>
<p:tagLst xmlns:p="http://schemas.openxmlformats.org/presentationml/2006/main">
  <p:tag name="AS_UNIQUEID" val="1745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AS_UNIQUEID" val="1838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1.xml><?xml version="1.0" encoding="utf-8"?>
<p:tagLst xmlns:p="http://schemas.openxmlformats.org/presentationml/2006/main">
  <p:tag name="AS_UNIQUEID" val="1839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2.xml><?xml version="1.0" encoding="utf-8"?>
<p:tagLst xmlns:p="http://schemas.openxmlformats.org/presentationml/2006/main">
  <p:tag name="AS_UNIQUEID" val="1840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3.xml><?xml version="1.0" encoding="utf-8"?>
<p:tagLst xmlns:p="http://schemas.openxmlformats.org/presentationml/2006/main">
  <p:tag name="AS_UNIQUEID" val="1841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4.xml><?xml version="1.0" encoding="utf-8"?>
<p:tagLst xmlns:p="http://schemas.openxmlformats.org/presentationml/2006/main">
  <p:tag name="AS_UNIQUEID" val="1842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5.xml><?xml version="1.0" encoding="utf-8"?>
<p:tagLst xmlns:p="http://schemas.openxmlformats.org/presentationml/2006/main">
  <p:tag name="AS_UNIQUEID" val="1844"/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96.xml><?xml version="1.0" encoding="utf-8"?>
<p:tagLst xmlns:p="http://schemas.openxmlformats.org/presentationml/2006/main">
  <p:tag name="AS_UNIQUEID" val="1845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TYPE" val="i"/>
</p:tagLst>
</file>

<file path=ppt/tags/tag97.xml><?xml version="1.0" encoding="utf-8"?>
<p:tagLst xmlns:p="http://schemas.openxmlformats.org/presentationml/2006/main">
  <p:tag name="AS_UNIQUEID" val="1846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2"/>
  <p:tag name="KSO_WM_UNIT_INDEX" val="2"/>
  <p:tag name="KSO_WM_UNIT_LAYERLEVEL" val="1"/>
  <p:tag name="KSO_WM_UNIT_TYPE" val="i"/>
</p:tagLst>
</file>

<file path=ppt/tags/tag98.xml><?xml version="1.0" encoding="utf-8"?>
<p:tagLst xmlns:p="http://schemas.openxmlformats.org/presentationml/2006/main">
  <p:tag name="AS_UNIQUEID" val="1847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99.xml><?xml version="1.0" encoding="utf-8"?>
<p:tagLst xmlns:p="http://schemas.openxmlformats.org/presentationml/2006/main">
  <p:tag name="AS_UNIQUEID" val="1848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heme/theme1.xml><?xml version="1.0" encoding="utf-8"?>
<a:theme xmlns:a="http://schemas.openxmlformats.org/drawingml/2006/main" name="2_Office 主题​​">
  <a:themeElements>
    <a:clrScheme name="自定义 95">
      <a:dk1>
        <a:srgbClr val="000000"/>
      </a:dk1>
      <a:lt1>
        <a:srgbClr val="FFFFFF"/>
      </a:lt1>
      <a:dk2>
        <a:srgbClr val="FBF5F2"/>
      </a:dk2>
      <a:lt2>
        <a:srgbClr val="FEFCFB"/>
      </a:lt2>
      <a:accent1>
        <a:srgbClr val="DF677B"/>
      </a:accent1>
      <a:accent2>
        <a:srgbClr val="D48483"/>
      </a:accent2>
      <a:accent3>
        <a:srgbClr val="C69C8D"/>
      </a:accent3>
      <a:accent4>
        <a:srgbClr val="B4B096"/>
      </a:accent4>
      <a:accent5>
        <a:srgbClr val="A1C49F"/>
      </a:accent5>
      <a:accent6>
        <a:srgbClr val="87D9A8"/>
      </a:accent6>
      <a:hlink>
        <a:srgbClr val="8DD7F8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WPS 演示</Application>
  <PresentationFormat>宽屏</PresentationFormat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仿宋</vt:lpstr>
      <vt:lpstr>微软雅黑</vt:lpstr>
      <vt:lpstr>汉仪旗黑-85S</vt:lpstr>
      <vt:lpstr>黑体</vt:lpstr>
      <vt:lpstr>Times New Roman</vt:lpstr>
      <vt:lpstr>Arial Unicode MS</vt:lpstr>
      <vt:lpstr>Calibri</vt:lpstr>
      <vt:lpstr>汉仪旗黑-85S</vt:lpstr>
      <vt:lpstr>汉仪旗黑Y4-85简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99</cp:revision>
  <dcterms:created xsi:type="dcterms:W3CDTF">2023-08-09T12:44:00Z</dcterms:created>
  <dcterms:modified xsi:type="dcterms:W3CDTF">2026-05-25T02:01:27Z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0CE64829DDDD432BAA199186D15E19C8_13</vt:lpwstr>
  </property>
</Properties>
</file>